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1" r:id="rId2"/>
    <p:sldId id="269" r:id="rId3"/>
    <p:sldId id="256" r:id="rId4"/>
    <p:sldId id="266" r:id="rId5"/>
    <p:sldId id="267" r:id="rId6"/>
    <p:sldId id="268" r:id="rId7"/>
    <p:sldId id="264" r:id="rId8"/>
  </p:sldIdLst>
  <p:sldSz cx="12192000" cy="6858000"/>
  <p:notesSz cx="6807200" cy="99393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9A1C"/>
    <a:srgbClr val="0075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3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290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9F55C-A6C3-48A5-9A93-C44393840809}" type="datetimeFigureOut">
              <a:rPr lang="fr-BE" smtClean="0"/>
              <a:t>16/10/2018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352753-AA73-4B59-A84F-9E44F65CEA8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74814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52753-AA73-4B59-A84F-9E44F65CEA80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26504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52753-AA73-4B59-A84F-9E44F65CEA80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53668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52753-AA73-4B59-A84F-9E44F65CEA80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19842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52753-AA73-4B59-A84F-9E44F65CEA80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124563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52753-AA73-4B59-A84F-9E44F65CEA80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535820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52753-AA73-4B59-A84F-9E44F65CEA80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18948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52753-AA73-4B59-A84F-9E44F65CEA80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44528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>
                <a:latin typeface="Arial Bold"/>
              </a:defRPr>
            </a:lvl1pPr>
          </a:lstStyle>
          <a:p>
            <a:r>
              <a:rPr lang="en-US" dirty="0"/>
              <a:t>Click to edit Master title style</a:t>
            </a:r>
            <a:endParaRPr lang="fr-B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16/10/2018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/>
          </a:p>
        </p:txBody>
      </p:sp>
      <p:sp>
        <p:nvSpPr>
          <p:cNvPr id="7" name="Rectangle 6"/>
          <p:cNvSpPr/>
          <p:nvPr userDrawn="1"/>
        </p:nvSpPr>
        <p:spPr>
          <a:xfrm>
            <a:off x="168731" y="6538912"/>
            <a:ext cx="204106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0"/>
            <a:r>
              <a:rPr lang="en-US" sz="1000" b="0" i="0" kern="1200" baseline="0" dirty="0">
                <a:solidFill>
                  <a:schemeClr val="bg1">
                    <a:lumMod val="50000"/>
                  </a:schemeClr>
                </a:solidFill>
                <a:latin typeface="Arial Narrow"/>
                <a:ea typeface="+mn-ea"/>
                <a:cs typeface="Arial Narrow"/>
              </a:rPr>
              <a:t>Transparency register: 4885579968-84</a:t>
            </a:r>
          </a:p>
        </p:txBody>
      </p:sp>
    </p:spTree>
    <p:extLst>
      <p:ext uri="{BB962C8B-B14F-4D97-AF65-F5344CB8AC3E}">
        <p14:creationId xmlns:p14="http://schemas.microsoft.com/office/powerpoint/2010/main" val="3957291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16/10/2018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078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16/10/2018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12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48004"/>
            <a:ext cx="10515600" cy="590839"/>
          </a:xfrm>
        </p:spPr>
        <p:txBody>
          <a:bodyPr/>
          <a:lstStyle>
            <a:lvl1pPr>
              <a:defRPr>
                <a:latin typeface="Arial Bold"/>
              </a:defRPr>
            </a:lvl1pPr>
          </a:lstStyle>
          <a:p>
            <a:r>
              <a:rPr lang="en-US" dirty="0"/>
              <a:t>Click to edit Master title style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16/10/2018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flipV="1">
            <a:off x="838200" y="1104900"/>
            <a:ext cx="10528300" cy="15740"/>
          </a:xfrm>
          <a:prstGeom prst="line">
            <a:avLst/>
          </a:prstGeom>
          <a:ln w="38100">
            <a:solidFill>
              <a:srgbClr val="0075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9474938" y="6475254"/>
            <a:ext cx="204106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0"/>
            <a:r>
              <a:rPr lang="en-US" sz="1000" b="0" i="0" kern="1200" baseline="0" dirty="0">
                <a:solidFill>
                  <a:schemeClr val="bg1">
                    <a:lumMod val="50000"/>
                  </a:schemeClr>
                </a:solidFill>
                <a:latin typeface="Arial Narrow"/>
                <a:ea typeface="+mn-ea"/>
                <a:cs typeface="Arial Narrow"/>
              </a:rPr>
              <a:t>Transparency register: 4885579968-84</a:t>
            </a:r>
          </a:p>
        </p:txBody>
      </p:sp>
    </p:spTree>
    <p:extLst>
      <p:ext uri="{BB962C8B-B14F-4D97-AF65-F5344CB8AC3E}">
        <p14:creationId xmlns:p14="http://schemas.microsoft.com/office/powerpoint/2010/main" val="3707731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16/10/2018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0219144" y="116647"/>
            <a:ext cx="1478910" cy="185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87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Bold"/>
              </a:defRPr>
            </a:lvl1pPr>
          </a:lstStyle>
          <a:p>
            <a:r>
              <a:rPr lang="en-US" dirty="0"/>
              <a:t>Click to edit Master title style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16/10/2018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/>
          </a:p>
        </p:txBody>
      </p:sp>
      <p:pic>
        <p:nvPicPr>
          <p:cNvPr id="8" name="Picture 7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548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 Bold"/>
              </a:defRPr>
            </a:lvl1pPr>
          </a:lstStyle>
          <a:p>
            <a:r>
              <a:rPr lang="en-US" dirty="0"/>
              <a:t>Click to edit Master title style</a:t>
            </a:r>
            <a:endParaRPr lang="fr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16/10/2018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/>
          </a:p>
        </p:txBody>
      </p:sp>
      <p:pic>
        <p:nvPicPr>
          <p:cNvPr id="10" name="Picture 9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117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fr-B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16/10/2018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/>
          </a:p>
        </p:txBody>
      </p:sp>
      <p:pic>
        <p:nvPicPr>
          <p:cNvPr id="6" name="Picture 5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82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16/10/2018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/>
          </a:p>
        </p:txBody>
      </p:sp>
      <p:pic>
        <p:nvPicPr>
          <p:cNvPr id="5" name="Picture 4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9471308" y="6490265"/>
            <a:ext cx="204106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0"/>
            <a:r>
              <a:rPr lang="en-US" sz="1000" b="0" i="0" kern="1200" baseline="0" dirty="0">
                <a:solidFill>
                  <a:schemeClr val="bg1">
                    <a:lumMod val="50000"/>
                  </a:schemeClr>
                </a:solidFill>
                <a:latin typeface="Arial Narrow"/>
                <a:ea typeface="+mn-ea"/>
                <a:cs typeface="Arial Narrow"/>
              </a:rPr>
              <a:t>Transparency register: 4885579968-84</a:t>
            </a:r>
          </a:p>
        </p:txBody>
      </p:sp>
    </p:spTree>
    <p:extLst>
      <p:ext uri="{BB962C8B-B14F-4D97-AF65-F5344CB8AC3E}">
        <p14:creationId xmlns:p14="http://schemas.microsoft.com/office/powerpoint/2010/main" val="2244440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16/10/2018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/>
          </a:p>
        </p:txBody>
      </p:sp>
      <p:pic>
        <p:nvPicPr>
          <p:cNvPr id="8" name="Picture 7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407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16/10/2018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/>
          </a:p>
        </p:txBody>
      </p:sp>
      <p:pic>
        <p:nvPicPr>
          <p:cNvPr id="8" name="Picture 7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701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fr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B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11F4F-4A8E-414D-AD93-493223AEA4F0}" type="datetimeFigureOut">
              <a:rPr lang="fr-BE" smtClean="0"/>
              <a:t>16/10/2018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B77B-BE49-459A-AF8D-9802ED7A4A3D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47249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 Bold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 Bold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Bold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 Bold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Bold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Bold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744960" y="5315710"/>
            <a:ext cx="4832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DA9A1C"/>
                </a:solidFill>
                <a:latin typeface="Arial Bold"/>
              </a:rPr>
              <a:t>OCTOBER 2018</a:t>
            </a:r>
            <a:endParaRPr lang="fr-BE" dirty="0">
              <a:solidFill>
                <a:srgbClr val="DA9A1C"/>
              </a:solidFill>
              <a:latin typeface="Arial Bold"/>
            </a:endParaRPr>
          </a:p>
        </p:txBody>
      </p:sp>
      <p:pic>
        <p:nvPicPr>
          <p:cNvPr id="7" name="Picture 6" descr="eu dental_ppt2_DARK_V03.png"/>
          <p:cNvPicPr>
            <a:picLocks noChangeAspect="1"/>
          </p:cNvPicPr>
          <p:nvPr/>
        </p:nvPicPr>
        <p:blipFill>
          <a:blip r:embed="rId3"/>
          <a:srcRect l="12204" t="5249" r="75864" b="74801"/>
          <a:stretch>
            <a:fillRect/>
          </a:stretch>
        </p:blipFill>
        <p:spPr>
          <a:xfrm>
            <a:off x="6824310" y="167481"/>
            <a:ext cx="5005952" cy="62737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4960" y="2562809"/>
            <a:ext cx="48320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DA9A1C"/>
                </a:solidFill>
                <a:latin typeface="Arial Bold"/>
              </a:rPr>
              <a:t>SURVEY RESULTS </a:t>
            </a:r>
          </a:p>
          <a:p>
            <a:r>
              <a:rPr lang="en-US" sz="3200" b="1" dirty="0" smtClean="0">
                <a:solidFill>
                  <a:srgbClr val="DA9A1C"/>
                </a:solidFill>
                <a:latin typeface="Arial Bold"/>
              </a:rPr>
              <a:t>GDPR</a:t>
            </a:r>
            <a:endParaRPr lang="fr-BE" sz="3200" b="1" dirty="0">
              <a:solidFill>
                <a:srgbClr val="DA9A1C"/>
              </a:solidFill>
              <a:latin typeface="Arial 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4960" y="4308591"/>
            <a:ext cx="48320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DA9A1C"/>
                </a:solidFill>
                <a:latin typeface="Arial Bold"/>
              </a:rPr>
              <a:t>CED GENERAL MEETING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4960" y="169499"/>
            <a:ext cx="33440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CED-DOC-2018-067-REV1-E</a:t>
            </a:r>
            <a:endParaRPr lang="fr-B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92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6118123" y="1368506"/>
            <a:ext cx="2857190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>
              <a:lnSpc>
                <a:spcPct val="18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Netherlands</a:t>
            </a:r>
          </a:p>
          <a:p>
            <a:pPr marL="444500" indent="-444500">
              <a:lnSpc>
                <a:spcPct val="18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Norway</a:t>
            </a:r>
          </a:p>
          <a:p>
            <a:pPr marL="444500" indent="-444500">
              <a:lnSpc>
                <a:spcPct val="18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Poland</a:t>
            </a:r>
          </a:p>
          <a:p>
            <a:pPr marL="444500" indent="-444500">
              <a:lnSpc>
                <a:spcPct val="18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Spain</a:t>
            </a:r>
          </a:p>
          <a:p>
            <a:pPr marL="444500" indent="-444500">
              <a:lnSpc>
                <a:spcPct val="18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Slovakia</a:t>
            </a:r>
          </a:p>
          <a:p>
            <a:pPr marL="444500" indent="-444500">
              <a:lnSpc>
                <a:spcPct val="18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Sweden</a:t>
            </a:r>
          </a:p>
          <a:p>
            <a:pPr marL="444500" indent="-444500">
              <a:lnSpc>
                <a:spcPct val="18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Switzerland</a:t>
            </a:r>
            <a:endParaRPr lang="en-US" sz="24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505956"/>
            <a:ext cx="10515600" cy="590839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Feedback received from</a:t>
            </a:r>
            <a:endParaRPr lang="fr-BE" sz="3200" b="1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83924" y="1229924"/>
            <a:ext cx="3511858" cy="541071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541338" indent="-541338">
              <a:lnSpc>
                <a:spcPct val="18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Austria</a:t>
            </a:r>
          </a:p>
          <a:p>
            <a:pPr marL="541338" indent="-541338">
              <a:lnSpc>
                <a:spcPct val="18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Belgium</a:t>
            </a:r>
          </a:p>
          <a:p>
            <a:pPr marL="541338" indent="-541338">
              <a:lnSpc>
                <a:spcPct val="18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Croatia</a:t>
            </a:r>
          </a:p>
          <a:p>
            <a:pPr marL="541338" indent="-541338">
              <a:lnSpc>
                <a:spcPct val="18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Czech Republic</a:t>
            </a:r>
            <a:endParaRPr lang="en-US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indent="-541338">
              <a:lnSpc>
                <a:spcPct val="18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Denmark</a:t>
            </a:r>
          </a:p>
          <a:p>
            <a:pPr marL="541338" indent="-541338">
              <a:lnSpc>
                <a:spcPct val="18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France</a:t>
            </a:r>
            <a:endParaRPr lang="en-US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indent="-541338">
              <a:lnSpc>
                <a:spcPct val="18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Greece</a:t>
            </a:r>
            <a:endParaRPr lang="en-US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indent="-541338">
              <a:lnSpc>
                <a:spcPct val="18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Ireland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8186" y="1289152"/>
            <a:ext cx="720000" cy="6315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092" y="4635672"/>
            <a:ext cx="636669" cy="5831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9338" y="5893511"/>
            <a:ext cx="605343" cy="5436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9742" y="3328277"/>
            <a:ext cx="631626" cy="53724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4380" y="5288609"/>
            <a:ext cx="604574" cy="53508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89742" y="1941325"/>
            <a:ext cx="623062" cy="59339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7257" y="2608436"/>
            <a:ext cx="571697" cy="57921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15149" y="3935280"/>
            <a:ext cx="723037" cy="55977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11906" y="2744803"/>
            <a:ext cx="569429" cy="62053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782" y="2187282"/>
            <a:ext cx="498498" cy="493539"/>
          </a:xfrm>
          <a:prstGeom prst="flowChartConnector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31676" y="3429317"/>
            <a:ext cx="700290" cy="61275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50738" y="4148733"/>
            <a:ext cx="691763" cy="59204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53962" y="5504340"/>
            <a:ext cx="499317" cy="493153"/>
          </a:xfrm>
          <a:prstGeom prst="ellipse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11906" y="4805628"/>
            <a:ext cx="539831" cy="53282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11906" y="1483371"/>
            <a:ext cx="596409" cy="58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58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22" y="1455841"/>
            <a:ext cx="5740523" cy="3068211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505956"/>
            <a:ext cx="10515600" cy="590839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DPO OBLIGATORY - OBLIGATION</a:t>
            </a:r>
            <a:endParaRPr lang="fr-BE" sz="3200" b="1" dirty="0">
              <a:solidFill>
                <a:schemeClr val="tx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6215" y="1592523"/>
            <a:ext cx="5895785" cy="397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56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505956"/>
            <a:ext cx="10515600" cy="590839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DPO OBLIGATORY - APPOINTMENT</a:t>
            </a:r>
            <a:endParaRPr lang="fr-BE" sz="3200" b="1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6776" y="1623365"/>
            <a:ext cx="7094113" cy="405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00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505956"/>
            <a:ext cx="10515600" cy="590839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DPO OBLIGATORY - COSTS</a:t>
            </a:r>
            <a:endParaRPr lang="fr-BE" sz="3200" b="1" dirty="0">
              <a:solidFill>
                <a:schemeClr val="tx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10327"/>
          <a:stretch/>
        </p:blipFill>
        <p:spPr>
          <a:xfrm>
            <a:off x="2495366" y="1352921"/>
            <a:ext cx="5726652" cy="26953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5366" y="4286593"/>
            <a:ext cx="5700897" cy="256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0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505956"/>
            <a:ext cx="10515600" cy="590839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DPO NOT OBLIGATORY</a:t>
            </a:r>
            <a:endParaRPr lang="fr-BE" sz="3200" b="1" dirty="0">
              <a:solidFill>
                <a:schemeClr val="tx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3667" y="1293088"/>
            <a:ext cx="5819775" cy="30289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t="7963" r="8848" b="9454"/>
          <a:stretch/>
        </p:blipFill>
        <p:spPr>
          <a:xfrm>
            <a:off x="6069367" y="4145872"/>
            <a:ext cx="4617656" cy="26411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815" y="1560134"/>
            <a:ext cx="5059230" cy="249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10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01521" y="3901176"/>
            <a:ext cx="62752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FOR YOUR ATTENTION</a:t>
            </a:r>
            <a:endParaRPr lang="fr-BE" sz="5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6" descr="eu dental_ppt2_DARK_V03.png"/>
          <p:cNvPicPr>
            <a:picLocks noChangeAspect="1"/>
          </p:cNvPicPr>
          <p:nvPr/>
        </p:nvPicPr>
        <p:blipFill>
          <a:blip r:embed="rId3"/>
          <a:srcRect l="12204" t="5249" r="75864" b="74801"/>
          <a:stretch>
            <a:fillRect/>
          </a:stretch>
        </p:blipFill>
        <p:spPr>
          <a:xfrm>
            <a:off x="5419957" y="935103"/>
            <a:ext cx="2070100" cy="259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13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55</Words>
  <Application>Microsoft Office PowerPoint</Application>
  <PresentationFormat>Widescreen</PresentationFormat>
  <Paragraphs>33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 Bold</vt:lpstr>
      <vt:lpstr>Arial Narrow</vt:lpstr>
      <vt:lpstr>Calibri</vt:lpstr>
      <vt:lpstr>Wingdings</vt:lpstr>
      <vt:lpstr>Office Theme</vt:lpstr>
      <vt:lpstr>PowerPoint Presentation</vt:lpstr>
      <vt:lpstr>Feedback received from</vt:lpstr>
      <vt:lpstr>DPO OBLIGATORY - OBLIGATION</vt:lpstr>
      <vt:lpstr>DPO OBLIGATORY - APPOINTMENT</vt:lpstr>
      <vt:lpstr>DPO OBLIGATORY - COSTS</vt:lpstr>
      <vt:lpstr>DPO NOT OBLIGATORY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Lea Pfefferle</dc:creator>
  <cp:lastModifiedBy>Lea Pfefferle</cp:lastModifiedBy>
  <cp:revision>69</cp:revision>
  <cp:lastPrinted>2017-05-22T09:31:52Z</cp:lastPrinted>
  <dcterms:created xsi:type="dcterms:W3CDTF">2017-05-02T11:40:50Z</dcterms:created>
  <dcterms:modified xsi:type="dcterms:W3CDTF">2018-10-16T13:12:29Z</dcterms:modified>
</cp:coreProperties>
</file>