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61" r:id="rId2"/>
    <p:sldId id="265" r:id="rId3"/>
    <p:sldId id="271" r:id="rId4"/>
    <p:sldId id="272" r:id="rId5"/>
    <p:sldId id="273" r:id="rId6"/>
    <p:sldId id="264" r:id="rId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9A1C"/>
    <a:srgbClr val="0075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2" autoAdjust="0"/>
    <p:restoredTop sz="53918" autoAdjust="0"/>
  </p:normalViewPr>
  <p:slideViewPr>
    <p:cSldViewPr snapToGrid="0">
      <p:cViewPr varScale="1">
        <p:scale>
          <a:sx n="58" d="100"/>
          <a:sy n="58" d="100"/>
        </p:scale>
        <p:origin x="2550"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71ACEED-CEF4-441E-8461-E254DF6CB3CE}" type="doc">
      <dgm:prSet loTypeId="urn:microsoft.com/office/officeart/2005/8/layout/radial6" loCatId="relationship" qsTypeId="urn:microsoft.com/office/officeart/2005/8/quickstyle/simple1" qsCatId="simple" csTypeId="urn:microsoft.com/office/officeart/2005/8/colors/accent1_2" csCatId="accent1" phldr="1"/>
      <dgm:spPr/>
      <dgm:t>
        <a:bodyPr/>
        <a:lstStyle/>
        <a:p>
          <a:endParaRPr lang="en-BE"/>
        </a:p>
      </dgm:t>
    </dgm:pt>
    <dgm:pt modelId="{07890174-C521-4A7C-9D7A-3A0A2646F1CC}">
      <dgm:prSet phldrT="[Text]"/>
      <dgm:spPr/>
      <dgm:t>
        <a:bodyPr/>
        <a:lstStyle/>
        <a:p>
          <a:r>
            <a:rPr lang="en-US" dirty="0"/>
            <a:t>eHealth </a:t>
          </a:r>
          <a:endParaRPr lang="en-BE" dirty="0"/>
        </a:p>
      </dgm:t>
    </dgm:pt>
    <dgm:pt modelId="{FFAA0AC1-B561-4E09-ABCF-A125EA55E7C6}" type="parTrans" cxnId="{417231D7-F8A8-429C-BE80-7FC276946F4D}">
      <dgm:prSet/>
      <dgm:spPr/>
      <dgm:t>
        <a:bodyPr/>
        <a:lstStyle/>
        <a:p>
          <a:endParaRPr lang="en-BE"/>
        </a:p>
      </dgm:t>
    </dgm:pt>
    <dgm:pt modelId="{9A54B83A-54E6-40B6-92C8-81F23F4A15F6}" type="sibTrans" cxnId="{417231D7-F8A8-429C-BE80-7FC276946F4D}">
      <dgm:prSet/>
      <dgm:spPr/>
      <dgm:t>
        <a:bodyPr/>
        <a:lstStyle/>
        <a:p>
          <a:endParaRPr lang="en-BE"/>
        </a:p>
      </dgm:t>
    </dgm:pt>
    <dgm:pt modelId="{933D7FEA-4E3C-4CCE-B3BA-1D88A65E9765}">
      <dgm:prSet phldrT="[Text]"/>
      <dgm:spPr/>
      <dgm:t>
        <a:bodyPr/>
        <a:lstStyle/>
        <a:p>
          <a:r>
            <a:rPr lang="en-US" dirty="0"/>
            <a:t>Awareness raising </a:t>
          </a:r>
          <a:endParaRPr lang="en-BE" dirty="0"/>
        </a:p>
      </dgm:t>
    </dgm:pt>
    <dgm:pt modelId="{C1F91191-E6F6-4DB0-A216-E51D6A18165F}" type="parTrans" cxnId="{12D0DC68-E778-43F0-BF09-9CCA779F7683}">
      <dgm:prSet/>
      <dgm:spPr/>
      <dgm:t>
        <a:bodyPr/>
        <a:lstStyle/>
        <a:p>
          <a:endParaRPr lang="en-BE"/>
        </a:p>
      </dgm:t>
    </dgm:pt>
    <dgm:pt modelId="{3617BCA9-023B-4A2E-82B3-3A50500C0A2C}" type="sibTrans" cxnId="{12D0DC68-E778-43F0-BF09-9CCA779F7683}">
      <dgm:prSet/>
      <dgm:spPr/>
      <dgm:t>
        <a:bodyPr/>
        <a:lstStyle/>
        <a:p>
          <a:endParaRPr lang="en-BE"/>
        </a:p>
      </dgm:t>
    </dgm:pt>
    <dgm:pt modelId="{30156C87-917A-48B4-8B85-C849AFAB38B1}">
      <dgm:prSet phldrT="[Text]"/>
      <dgm:spPr/>
      <dgm:t>
        <a:bodyPr/>
        <a:lstStyle/>
        <a:p>
          <a:r>
            <a:rPr lang="en-US" dirty="0"/>
            <a:t>Apps</a:t>
          </a:r>
          <a:endParaRPr lang="en-BE" dirty="0"/>
        </a:p>
      </dgm:t>
    </dgm:pt>
    <dgm:pt modelId="{5BC3A495-7089-4493-B5A2-2A55E0FD8E59}" type="parTrans" cxnId="{6A55311A-3AB0-478E-AB6D-FA83E024579E}">
      <dgm:prSet/>
      <dgm:spPr/>
      <dgm:t>
        <a:bodyPr/>
        <a:lstStyle/>
        <a:p>
          <a:endParaRPr lang="en-BE"/>
        </a:p>
      </dgm:t>
    </dgm:pt>
    <dgm:pt modelId="{72FF89A8-636E-40D5-90CC-C100069AF9FA}" type="sibTrans" cxnId="{6A55311A-3AB0-478E-AB6D-FA83E024579E}">
      <dgm:prSet/>
      <dgm:spPr/>
      <dgm:t>
        <a:bodyPr/>
        <a:lstStyle/>
        <a:p>
          <a:endParaRPr lang="en-BE"/>
        </a:p>
      </dgm:t>
    </dgm:pt>
    <dgm:pt modelId="{79E4D053-913D-4DD5-989E-6E785F99A38F}">
      <dgm:prSet phldrT="[Text]"/>
      <dgm:spPr/>
      <dgm:t>
        <a:bodyPr/>
        <a:lstStyle/>
        <a:p>
          <a:r>
            <a:rPr lang="en-US" dirty="0" err="1"/>
            <a:t>eConsultations</a:t>
          </a:r>
          <a:endParaRPr lang="en-BE" dirty="0"/>
        </a:p>
      </dgm:t>
    </dgm:pt>
    <dgm:pt modelId="{E00DB6B5-1104-4200-94AA-FDB478505F7F}" type="parTrans" cxnId="{048D0F80-D6FC-4DBB-90BA-47DCD7D7D1FC}">
      <dgm:prSet/>
      <dgm:spPr/>
      <dgm:t>
        <a:bodyPr/>
        <a:lstStyle/>
        <a:p>
          <a:endParaRPr lang="en-BE"/>
        </a:p>
      </dgm:t>
    </dgm:pt>
    <dgm:pt modelId="{B0F8B54C-34A1-43B3-A2B5-55CDC8CA9DC9}" type="sibTrans" cxnId="{048D0F80-D6FC-4DBB-90BA-47DCD7D7D1FC}">
      <dgm:prSet/>
      <dgm:spPr/>
      <dgm:t>
        <a:bodyPr/>
        <a:lstStyle/>
        <a:p>
          <a:endParaRPr lang="en-BE"/>
        </a:p>
      </dgm:t>
    </dgm:pt>
    <dgm:pt modelId="{B289C183-8A5E-4C39-9746-9300618BAFC4}">
      <dgm:prSet phldrT="[Text]"/>
      <dgm:spPr/>
      <dgm:t>
        <a:bodyPr/>
        <a:lstStyle/>
        <a:p>
          <a:r>
            <a:rPr lang="en-US" dirty="0"/>
            <a:t>Feedback on services </a:t>
          </a:r>
          <a:endParaRPr lang="en-BE" dirty="0"/>
        </a:p>
      </dgm:t>
    </dgm:pt>
    <dgm:pt modelId="{850604FC-DE27-454C-A6BD-259DB47C6BC0}" type="parTrans" cxnId="{6FAE7D40-93D8-4F6A-938B-3E138EDC5800}">
      <dgm:prSet/>
      <dgm:spPr/>
      <dgm:t>
        <a:bodyPr/>
        <a:lstStyle/>
        <a:p>
          <a:endParaRPr lang="en-BE"/>
        </a:p>
      </dgm:t>
    </dgm:pt>
    <dgm:pt modelId="{5D27B663-EDA6-4FEA-91B1-0A2D308B94B7}" type="sibTrans" cxnId="{6FAE7D40-93D8-4F6A-938B-3E138EDC5800}">
      <dgm:prSet/>
      <dgm:spPr/>
      <dgm:t>
        <a:bodyPr/>
        <a:lstStyle/>
        <a:p>
          <a:endParaRPr lang="en-BE"/>
        </a:p>
      </dgm:t>
    </dgm:pt>
    <dgm:pt modelId="{3B93B76E-998E-45D9-A6FA-6FA1C1AEA0E1}">
      <dgm:prSet/>
      <dgm:spPr/>
      <dgm:t>
        <a:bodyPr/>
        <a:lstStyle/>
        <a:p>
          <a:r>
            <a:rPr lang="en-US" dirty="0"/>
            <a:t>Best Practices and side effects</a:t>
          </a:r>
          <a:endParaRPr lang="en-BE" dirty="0"/>
        </a:p>
      </dgm:t>
    </dgm:pt>
    <dgm:pt modelId="{72E27A2B-1265-42AC-B6F6-BCD96B9B1E60}" type="parTrans" cxnId="{7B985907-2E67-4A9B-A143-48D1AD838952}">
      <dgm:prSet/>
      <dgm:spPr/>
      <dgm:t>
        <a:bodyPr/>
        <a:lstStyle/>
        <a:p>
          <a:endParaRPr lang="en-BE"/>
        </a:p>
      </dgm:t>
    </dgm:pt>
    <dgm:pt modelId="{DC6E0EE1-2E32-4733-B347-A314A34FCC20}" type="sibTrans" cxnId="{7B985907-2E67-4A9B-A143-48D1AD838952}">
      <dgm:prSet/>
      <dgm:spPr/>
      <dgm:t>
        <a:bodyPr/>
        <a:lstStyle/>
        <a:p>
          <a:endParaRPr lang="en-BE"/>
        </a:p>
      </dgm:t>
    </dgm:pt>
    <dgm:pt modelId="{7AB8B000-99D8-428D-9B32-4E9C068DA766}">
      <dgm:prSet/>
      <dgm:spPr/>
      <dgm:t>
        <a:bodyPr/>
        <a:lstStyle/>
        <a:p>
          <a:r>
            <a:rPr lang="en-US" dirty="0"/>
            <a:t>Data Sharing and Brexit </a:t>
          </a:r>
          <a:endParaRPr lang="en-BE" dirty="0"/>
        </a:p>
      </dgm:t>
    </dgm:pt>
    <dgm:pt modelId="{7AF104A3-31DD-4BFE-990F-56E549C312A1}" type="parTrans" cxnId="{F392415B-AA8A-467E-A11D-D3D326FDE9AA}">
      <dgm:prSet/>
      <dgm:spPr/>
      <dgm:t>
        <a:bodyPr/>
        <a:lstStyle/>
        <a:p>
          <a:endParaRPr lang="en-BE"/>
        </a:p>
      </dgm:t>
    </dgm:pt>
    <dgm:pt modelId="{760460F3-44B2-4AD6-92C8-95883BD3E111}" type="sibTrans" cxnId="{F392415B-AA8A-467E-A11D-D3D326FDE9AA}">
      <dgm:prSet/>
      <dgm:spPr/>
      <dgm:t>
        <a:bodyPr/>
        <a:lstStyle/>
        <a:p>
          <a:endParaRPr lang="en-BE"/>
        </a:p>
      </dgm:t>
    </dgm:pt>
    <dgm:pt modelId="{5D01A098-108F-42E5-B36E-4217F2BA58C2}">
      <dgm:prSet/>
      <dgm:spPr/>
      <dgm:t>
        <a:bodyPr/>
        <a:lstStyle/>
        <a:p>
          <a:r>
            <a:rPr lang="en-US" dirty="0" err="1"/>
            <a:t>ePrescriptions</a:t>
          </a:r>
          <a:r>
            <a:rPr lang="en-US" dirty="0"/>
            <a:t> </a:t>
          </a:r>
          <a:endParaRPr lang="en-BE" dirty="0"/>
        </a:p>
      </dgm:t>
    </dgm:pt>
    <dgm:pt modelId="{5CB471DF-79FE-4168-9C58-55D3C2834191}" type="parTrans" cxnId="{C3E26FD8-87FC-4A54-98BD-B2671A636558}">
      <dgm:prSet/>
      <dgm:spPr/>
      <dgm:t>
        <a:bodyPr/>
        <a:lstStyle/>
        <a:p>
          <a:endParaRPr lang="en-BE"/>
        </a:p>
      </dgm:t>
    </dgm:pt>
    <dgm:pt modelId="{BF5FA8F7-39A3-415E-BA93-A9F46FAB0C3E}" type="sibTrans" cxnId="{C3E26FD8-87FC-4A54-98BD-B2671A636558}">
      <dgm:prSet/>
      <dgm:spPr/>
      <dgm:t>
        <a:bodyPr/>
        <a:lstStyle/>
        <a:p>
          <a:endParaRPr lang="en-BE"/>
        </a:p>
      </dgm:t>
    </dgm:pt>
    <dgm:pt modelId="{69E7FF46-6FD9-46E9-95FB-65E9F5619777}">
      <dgm:prSet phldrT="[Text]"/>
      <dgm:spPr/>
      <dgm:t>
        <a:bodyPr/>
        <a:lstStyle/>
        <a:p>
          <a:r>
            <a:rPr lang="en-GB" dirty="0"/>
            <a:t>Information shared by EHR</a:t>
          </a:r>
          <a:endParaRPr lang="en-BE" dirty="0"/>
        </a:p>
      </dgm:t>
    </dgm:pt>
    <dgm:pt modelId="{27E62680-11AC-45FA-A4A1-E4E415BD6999}" type="parTrans" cxnId="{A87407F8-FE7D-4EAD-8A9A-E0DD64A0DC25}">
      <dgm:prSet/>
      <dgm:spPr/>
      <dgm:t>
        <a:bodyPr/>
        <a:lstStyle/>
        <a:p>
          <a:endParaRPr lang="et-EE"/>
        </a:p>
      </dgm:t>
    </dgm:pt>
    <dgm:pt modelId="{A2F2A63D-5BE0-4BC5-B5DF-93612BA0F979}" type="sibTrans" cxnId="{A87407F8-FE7D-4EAD-8A9A-E0DD64A0DC25}">
      <dgm:prSet/>
      <dgm:spPr/>
      <dgm:t>
        <a:bodyPr/>
        <a:lstStyle/>
        <a:p>
          <a:endParaRPr lang="et-EE"/>
        </a:p>
      </dgm:t>
    </dgm:pt>
    <dgm:pt modelId="{9E5A8C9A-770E-40A7-8A78-19004C56808F}" type="pres">
      <dgm:prSet presAssocID="{A71ACEED-CEF4-441E-8461-E254DF6CB3CE}" presName="Name0" presStyleCnt="0">
        <dgm:presLayoutVars>
          <dgm:chMax val="1"/>
          <dgm:dir/>
          <dgm:animLvl val="ctr"/>
          <dgm:resizeHandles val="exact"/>
        </dgm:presLayoutVars>
      </dgm:prSet>
      <dgm:spPr/>
    </dgm:pt>
    <dgm:pt modelId="{25593E22-3C83-459F-B9B8-2E87CA4C6187}" type="pres">
      <dgm:prSet presAssocID="{07890174-C521-4A7C-9D7A-3A0A2646F1CC}" presName="centerShape" presStyleLbl="node0" presStyleIdx="0" presStyleCnt="1" custScaleX="124332" custScaleY="117785"/>
      <dgm:spPr/>
    </dgm:pt>
    <dgm:pt modelId="{CB0A954B-7E30-4F9D-9276-7CDC581C5110}" type="pres">
      <dgm:prSet presAssocID="{933D7FEA-4E3C-4CCE-B3BA-1D88A65E9765}" presName="node" presStyleLbl="node1" presStyleIdx="0" presStyleCnt="8" custScaleX="159191" custScaleY="124498">
        <dgm:presLayoutVars>
          <dgm:bulletEnabled val="1"/>
        </dgm:presLayoutVars>
      </dgm:prSet>
      <dgm:spPr/>
    </dgm:pt>
    <dgm:pt modelId="{5943D86D-ECCF-4396-8E7A-7322361975C0}" type="pres">
      <dgm:prSet presAssocID="{933D7FEA-4E3C-4CCE-B3BA-1D88A65E9765}" presName="dummy" presStyleCnt="0"/>
      <dgm:spPr/>
    </dgm:pt>
    <dgm:pt modelId="{8C2503DD-BAFF-4A6F-A469-C1ECF9F9A0FB}" type="pres">
      <dgm:prSet presAssocID="{3617BCA9-023B-4A2E-82B3-3A50500C0A2C}" presName="sibTrans" presStyleLbl="sibTrans2D1" presStyleIdx="0" presStyleCnt="8"/>
      <dgm:spPr/>
    </dgm:pt>
    <dgm:pt modelId="{6FC5C295-9769-446D-894C-8417D5B8076B}" type="pres">
      <dgm:prSet presAssocID="{7AB8B000-99D8-428D-9B32-4E9C068DA766}" presName="node" presStyleLbl="node1" presStyleIdx="1" presStyleCnt="8" custScaleX="159191" custScaleY="124498">
        <dgm:presLayoutVars>
          <dgm:bulletEnabled val="1"/>
        </dgm:presLayoutVars>
      </dgm:prSet>
      <dgm:spPr/>
    </dgm:pt>
    <dgm:pt modelId="{744790A9-65C7-4130-A4FE-29360E7E95B4}" type="pres">
      <dgm:prSet presAssocID="{7AB8B000-99D8-428D-9B32-4E9C068DA766}" presName="dummy" presStyleCnt="0"/>
      <dgm:spPr/>
    </dgm:pt>
    <dgm:pt modelId="{436D5567-93FB-4772-B767-65ED89BFFA07}" type="pres">
      <dgm:prSet presAssocID="{760460F3-44B2-4AD6-92C8-95883BD3E111}" presName="sibTrans" presStyleLbl="sibTrans2D1" presStyleIdx="1" presStyleCnt="8"/>
      <dgm:spPr/>
    </dgm:pt>
    <dgm:pt modelId="{33BF4B0C-B4C5-4C17-B177-AA8F486BBC9C}" type="pres">
      <dgm:prSet presAssocID="{5D01A098-108F-42E5-B36E-4217F2BA58C2}" presName="node" presStyleLbl="node1" presStyleIdx="2" presStyleCnt="8" custScaleX="159191" custScaleY="124498">
        <dgm:presLayoutVars>
          <dgm:bulletEnabled val="1"/>
        </dgm:presLayoutVars>
      </dgm:prSet>
      <dgm:spPr/>
    </dgm:pt>
    <dgm:pt modelId="{6612FCBC-EE18-44DB-A8E3-0FE371B80DAB}" type="pres">
      <dgm:prSet presAssocID="{5D01A098-108F-42E5-B36E-4217F2BA58C2}" presName="dummy" presStyleCnt="0"/>
      <dgm:spPr/>
    </dgm:pt>
    <dgm:pt modelId="{2D9390C4-687B-4360-B70B-D5889862DF8F}" type="pres">
      <dgm:prSet presAssocID="{BF5FA8F7-39A3-415E-BA93-A9F46FAB0C3E}" presName="sibTrans" presStyleLbl="sibTrans2D1" presStyleIdx="2" presStyleCnt="8"/>
      <dgm:spPr/>
    </dgm:pt>
    <dgm:pt modelId="{1D116218-F436-441E-ABD3-5BEA612B846B}" type="pres">
      <dgm:prSet presAssocID="{3B93B76E-998E-45D9-A6FA-6FA1C1AEA0E1}" presName="node" presStyleLbl="node1" presStyleIdx="3" presStyleCnt="8" custScaleX="159191" custScaleY="124498">
        <dgm:presLayoutVars>
          <dgm:bulletEnabled val="1"/>
        </dgm:presLayoutVars>
      </dgm:prSet>
      <dgm:spPr/>
    </dgm:pt>
    <dgm:pt modelId="{EACB5491-C192-44AF-B01C-71BBDDE58CE4}" type="pres">
      <dgm:prSet presAssocID="{3B93B76E-998E-45D9-A6FA-6FA1C1AEA0E1}" presName="dummy" presStyleCnt="0"/>
      <dgm:spPr/>
    </dgm:pt>
    <dgm:pt modelId="{AD082CEE-6F86-4595-8EF6-00361EECACDD}" type="pres">
      <dgm:prSet presAssocID="{DC6E0EE1-2E32-4733-B347-A314A34FCC20}" presName="sibTrans" presStyleLbl="sibTrans2D1" presStyleIdx="3" presStyleCnt="8"/>
      <dgm:spPr/>
    </dgm:pt>
    <dgm:pt modelId="{11D5C969-6E5E-479A-B501-BAAF986C1DFE}" type="pres">
      <dgm:prSet presAssocID="{30156C87-917A-48B4-8B85-C849AFAB38B1}" presName="node" presStyleLbl="node1" presStyleIdx="4" presStyleCnt="8" custScaleX="159191" custScaleY="124498">
        <dgm:presLayoutVars>
          <dgm:bulletEnabled val="1"/>
        </dgm:presLayoutVars>
      </dgm:prSet>
      <dgm:spPr/>
    </dgm:pt>
    <dgm:pt modelId="{EED6FD95-0242-4470-A9DF-0EDBE69C5D88}" type="pres">
      <dgm:prSet presAssocID="{30156C87-917A-48B4-8B85-C849AFAB38B1}" presName="dummy" presStyleCnt="0"/>
      <dgm:spPr/>
    </dgm:pt>
    <dgm:pt modelId="{800830F2-14DB-4578-9A93-4431CF7831E4}" type="pres">
      <dgm:prSet presAssocID="{72FF89A8-636E-40D5-90CC-C100069AF9FA}" presName="sibTrans" presStyleLbl="sibTrans2D1" presStyleIdx="4" presStyleCnt="8"/>
      <dgm:spPr/>
    </dgm:pt>
    <dgm:pt modelId="{C1155478-988E-4C0B-A1C0-354C61990FC7}" type="pres">
      <dgm:prSet presAssocID="{79E4D053-913D-4DD5-989E-6E785F99A38F}" presName="node" presStyleLbl="node1" presStyleIdx="5" presStyleCnt="8" custScaleX="159191" custScaleY="124498">
        <dgm:presLayoutVars>
          <dgm:bulletEnabled val="1"/>
        </dgm:presLayoutVars>
      </dgm:prSet>
      <dgm:spPr/>
    </dgm:pt>
    <dgm:pt modelId="{2EC25C83-3388-4461-9C8C-7D982F862305}" type="pres">
      <dgm:prSet presAssocID="{79E4D053-913D-4DD5-989E-6E785F99A38F}" presName="dummy" presStyleCnt="0"/>
      <dgm:spPr/>
    </dgm:pt>
    <dgm:pt modelId="{3B4BA66D-E055-4714-8E04-C294F216813F}" type="pres">
      <dgm:prSet presAssocID="{B0F8B54C-34A1-43B3-A2B5-55CDC8CA9DC9}" presName="sibTrans" presStyleLbl="sibTrans2D1" presStyleIdx="5" presStyleCnt="8"/>
      <dgm:spPr/>
    </dgm:pt>
    <dgm:pt modelId="{7755D8A7-A570-45D3-BD95-51628B193C62}" type="pres">
      <dgm:prSet presAssocID="{B289C183-8A5E-4C39-9746-9300618BAFC4}" presName="node" presStyleLbl="node1" presStyleIdx="6" presStyleCnt="8" custScaleX="159191" custScaleY="124498">
        <dgm:presLayoutVars>
          <dgm:bulletEnabled val="1"/>
        </dgm:presLayoutVars>
      </dgm:prSet>
      <dgm:spPr/>
    </dgm:pt>
    <dgm:pt modelId="{9EB10D61-C745-4440-BE0D-3C9F5DC670C0}" type="pres">
      <dgm:prSet presAssocID="{B289C183-8A5E-4C39-9746-9300618BAFC4}" presName="dummy" presStyleCnt="0"/>
      <dgm:spPr/>
    </dgm:pt>
    <dgm:pt modelId="{7635D95C-C513-4F3C-A1A6-5CEAD2D0E7A9}" type="pres">
      <dgm:prSet presAssocID="{5D27B663-EDA6-4FEA-91B1-0A2D308B94B7}" presName="sibTrans" presStyleLbl="sibTrans2D1" presStyleIdx="6" presStyleCnt="8"/>
      <dgm:spPr/>
    </dgm:pt>
    <dgm:pt modelId="{95DBD542-3296-4A97-B9CF-545F2EF3E11C}" type="pres">
      <dgm:prSet presAssocID="{69E7FF46-6FD9-46E9-95FB-65E9F5619777}" presName="node" presStyleLbl="node1" presStyleIdx="7" presStyleCnt="8" custScaleX="162795" custScaleY="117774">
        <dgm:presLayoutVars>
          <dgm:bulletEnabled val="1"/>
        </dgm:presLayoutVars>
      </dgm:prSet>
      <dgm:spPr/>
    </dgm:pt>
    <dgm:pt modelId="{5A4FC800-062A-4861-801B-7D09D0AD8E9D}" type="pres">
      <dgm:prSet presAssocID="{69E7FF46-6FD9-46E9-95FB-65E9F5619777}" presName="dummy" presStyleCnt="0"/>
      <dgm:spPr/>
    </dgm:pt>
    <dgm:pt modelId="{FEC509CE-FEA8-4E20-AFBF-4FA83EBE78EF}" type="pres">
      <dgm:prSet presAssocID="{A2F2A63D-5BE0-4BC5-B5DF-93612BA0F979}" presName="sibTrans" presStyleLbl="sibTrans2D1" presStyleIdx="7" presStyleCnt="8"/>
      <dgm:spPr/>
    </dgm:pt>
  </dgm:ptLst>
  <dgm:cxnLst>
    <dgm:cxn modelId="{7B985907-2E67-4A9B-A143-48D1AD838952}" srcId="{07890174-C521-4A7C-9D7A-3A0A2646F1CC}" destId="{3B93B76E-998E-45D9-A6FA-6FA1C1AEA0E1}" srcOrd="3" destOrd="0" parTransId="{72E27A2B-1265-42AC-B6F6-BCD96B9B1E60}" sibTransId="{DC6E0EE1-2E32-4733-B347-A314A34FCC20}"/>
    <dgm:cxn modelId="{4CAB7909-8271-40EE-8E49-5B887509C86F}" type="presOf" srcId="{B0F8B54C-34A1-43B3-A2B5-55CDC8CA9DC9}" destId="{3B4BA66D-E055-4714-8E04-C294F216813F}" srcOrd="0" destOrd="0" presId="urn:microsoft.com/office/officeart/2005/8/layout/radial6"/>
    <dgm:cxn modelId="{46E9EE12-BAE0-469D-AB00-4E5CCCAEC079}" type="presOf" srcId="{69E7FF46-6FD9-46E9-95FB-65E9F5619777}" destId="{95DBD542-3296-4A97-B9CF-545F2EF3E11C}" srcOrd="0" destOrd="0" presId="urn:microsoft.com/office/officeart/2005/8/layout/radial6"/>
    <dgm:cxn modelId="{75CEC316-4802-44DD-92DD-A526C2870C69}" type="presOf" srcId="{3B93B76E-998E-45D9-A6FA-6FA1C1AEA0E1}" destId="{1D116218-F436-441E-ABD3-5BEA612B846B}" srcOrd="0" destOrd="0" presId="urn:microsoft.com/office/officeart/2005/8/layout/radial6"/>
    <dgm:cxn modelId="{6A55311A-3AB0-478E-AB6D-FA83E024579E}" srcId="{07890174-C521-4A7C-9D7A-3A0A2646F1CC}" destId="{30156C87-917A-48B4-8B85-C849AFAB38B1}" srcOrd="4" destOrd="0" parTransId="{5BC3A495-7089-4493-B5A2-2A55E0FD8E59}" sibTransId="{72FF89A8-636E-40D5-90CC-C100069AF9FA}"/>
    <dgm:cxn modelId="{6FAE7D40-93D8-4F6A-938B-3E138EDC5800}" srcId="{07890174-C521-4A7C-9D7A-3A0A2646F1CC}" destId="{B289C183-8A5E-4C39-9746-9300618BAFC4}" srcOrd="6" destOrd="0" parTransId="{850604FC-DE27-454C-A6BD-259DB47C6BC0}" sibTransId="{5D27B663-EDA6-4FEA-91B1-0A2D308B94B7}"/>
    <dgm:cxn modelId="{F392415B-AA8A-467E-A11D-D3D326FDE9AA}" srcId="{07890174-C521-4A7C-9D7A-3A0A2646F1CC}" destId="{7AB8B000-99D8-428D-9B32-4E9C068DA766}" srcOrd="1" destOrd="0" parTransId="{7AF104A3-31DD-4BFE-990F-56E549C312A1}" sibTransId="{760460F3-44B2-4AD6-92C8-95883BD3E111}"/>
    <dgm:cxn modelId="{AC70D847-FF5B-43A6-A476-72BB19D4D91B}" type="presOf" srcId="{07890174-C521-4A7C-9D7A-3A0A2646F1CC}" destId="{25593E22-3C83-459F-B9B8-2E87CA4C6187}" srcOrd="0" destOrd="0" presId="urn:microsoft.com/office/officeart/2005/8/layout/radial6"/>
    <dgm:cxn modelId="{98CEE267-4C17-42CE-867A-E1EC77C73867}" type="presOf" srcId="{3617BCA9-023B-4A2E-82B3-3A50500C0A2C}" destId="{8C2503DD-BAFF-4A6F-A469-C1ECF9F9A0FB}" srcOrd="0" destOrd="0" presId="urn:microsoft.com/office/officeart/2005/8/layout/radial6"/>
    <dgm:cxn modelId="{12D0DC68-E778-43F0-BF09-9CCA779F7683}" srcId="{07890174-C521-4A7C-9D7A-3A0A2646F1CC}" destId="{933D7FEA-4E3C-4CCE-B3BA-1D88A65E9765}" srcOrd="0" destOrd="0" parTransId="{C1F91191-E6F6-4DB0-A216-E51D6A18165F}" sibTransId="{3617BCA9-023B-4A2E-82B3-3A50500C0A2C}"/>
    <dgm:cxn modelId="{F55D9B6B-0BE1-4311-906B-B30F7181F997}" type="presOf" srcId="{B289C183-8A5E-4C39-9746-9300618BAFC4}" destId="{7755D8A7-A570-45D3-BD95-51628B193C62}" srcOrd="0" destOrd="0" presId="urn:microsoft.com/office/officeart/2005/8/layout/radial6"/>
    <dgm:cxn modelId="{EF07E14D-8B72-466F-A2D8-0D6816FEDEAB}" type="presOf" srcId="{A2F2A63D-5BE0-4BC5-B5DF-93612BA0F979}" destId="{FEC509CE-FEA8-4E20-AFBF-4FA83EBE78EF}" srcOrd="0" destOrd="0" presId="urn:microsoft.com/office/officeart/2005/8/layout/radial6"/>
    <dgm:cxn modelId="{516DD35A-695C-414A-8824-E70D4BCC761B}" type="presOf" srcId="{30156C87-917A-48B4-8B85-C849AFAB38B1}" destId="{11D5C969-6E5E-479A-B501-BAAF986C1DFE}" srcOrd="0" destOrd="0" presId="urn:microsoft.com/office/officeart/2005/8/layout/radial6"/>
    <dgm:cxn modelId="{AF3DE57D-3D81-4116-9127-901A5CE4D04E}" type="presOf" srcId="{DC6E0EE1-2E32-4733-B347-A314A34FCC20}" destId="{AD082CEE-6F86-4595-8EF6-00361EECACDD}" srcOrd="0" destOrd="0" presId="urn:microsoft.com/office/officeart/2005/8/layout/radial6"/>
    <dgm:cxn modelId="{048D0F80-D6FC-4DBB-90BA-47DCD7D7D1FC}" srcId="{07890174-C521-4A7C-9D7A-3A0A2646F1CC}" destId="{79E4D053-913D-4DD5-989E-6E785F99A38F}" srcOrd="5" destOrd="0" parTransId="{E00DB6B5-1104-4200-94AA-FDB478505F7F}" sibTransId="{B0F8B54C-34A1-43B3-A2B5-55CDC8CA9DC9}"/>
    <dgm:cxn modelId="{613AD695-85DA-4075-88AF-B4C8F6CF835F}" type="presOf" srcId="{5D27B663-EDA6-4FEA-91B1-0A2D308B94B7}" destId="{7635D95C-C513-4F3C-A1A6-5CEAD2D0E7A9}" srcOrd="0" destOrd="0" presId="urn:microsoft.com/office/officeart/2005/8/layout/radial6"/>
    <dgm:cxn modelId="{F08BBF9F-60B2-48A8-A4BA-C8490634AE11}" type="presOf" srcId="{BF5FA8F7-39A3-415E-BA93-A9F46FAB0C3E}" destId="{2D9390C4-687B-4360-B70B-D5889862DF8F}" srcOrd="0" destOrd="0" presId="urn:microsoft.com/office/officeart/2005/8/layout/radial6"/>
    <dgm:cxn modelId="{0DB4A2A6-976E-47F9-A0FE-3142F2E0628D}" type="presOf" srcId="{72FF89A8-636E-40D5-90CC-C100069AF9FA}" destId="{800830F2-14DB-4578-9A93-4431CF7831E4}" srcOrd="0" destOrd="0" presId="urn:microsoft.com/office/officeart/2005/8/layout/radial6"/>
    <dgm:cxn modelId="{FB6A3EA7-FF5C-4A5A-9183-FCD3BA8A42E3}" type="presOf" srcId="{933D7FEA-4E3C-4CCE-B3BA-1D88A65E9765}" destId="{CB0A954B-7E30-4F9D-9276-7CDC581C5110}" srcOrd="0" destOrd="0" presId="urn:microsoft.com/office/officeart/2005/8/layout/radial6"/>
    <dgm:cxn modelId="{43C37DAB-F938-47BD-8456-31FC5AAD4997}" type="presOf" srcId="{A71ACEED-CEF4-441E-8461-E254DF6CB3CE}" destId="{9E5A8C9A-770E-40A7-8A78-19004C56808F}" srcOrd="0" destOrd="0" presId="urn:microsoft.com/office/officeart/2005/8/layout/radial6"/>
    <dgm:cxn modelId="{54878EAC-642B-4C8E-BF48-9D9F9A0DD15A}" type="presOf" srcId="{5D01A098-108F-42E5-B36E-4217F2BA58C2}" destId="{33BF4B0C-B4C5-4C17-B177-AA8F486BBC9C}" srcOrd="0" destOrd="0" presId="urn:microsoft.com/office/officeart/2005/8/layout/radial6"/>
    <dgm:cxn modelId="{B9969AC6-BE11-443A-A649-9AAE670D7F67}" type="presOf" srcId="{7AB8B000-99D8-428D-9B32-4E9C068DA766}" destId="{6FC5C295-9769-446D-894C-8417D5B8076B}" srcOrd="0" destOrd="0" presId="urn:microsoft.com/office/officeart/2005/8/layout/radial6"/>
    <dgm:cxn modelId="{CB1AB4C8-C34D-4B88-8537-2855DFF0225F}" type="presOf" srcId="{760460F3-44B2-4AD6-92C8-95883BD3E111}" destId="{436D5567-93FB-4772-B767-65ED89BFFA07}" srcOrd="0" destOrd="0" presId="urn:microsoft.com/office/officeart/2005/8/layout/radial6"/>
    <dgm:cxn modelId="{417231D7-F8A8-429C-BE80-7FC276946F4D}" srcId="{A71ACEED-CEF4-441E-8461-E254DF6CB3CE}" destId="{07890174-C521-4A7C-9D7A-3A0A2646F1CC}" srcOrd="0" destOrd="0" parTransId="{FFAA0AC1-B561-4E09-ABCF-A125EA55E7C6}" sibTransId="{9A54B83A-54E6-40B6-92C8-81F23F4A15F6}"/>
    <dgm:cxn modelId="{C3E26FD8-87FC-4A54-98BD-B2671A636558}" srcId="{07890174-C521-4A7C-9D7A-3A0A2646F1CC}" destId="{5D01A098-108F-42E5-B36E-4217F2BA58C2}" srcOrd="2" destOrd="0" parTransId="{5CB471DF-79FE-4168-9C58-55D3C2834191}" sibTransId="{BF5FA8F7-39A3-415E-BA93-A9F46FAB0C3E}"/>
    <dgm:cxn modelId="{A87407F8-FE7D-4EAD-8A9A-E0DD64A0DC25}" srcId="{07890174-C521-4A7C-9D7A-3A0A2646F1CC}" destId="{69E7FF46-6FD9-46E9-95FB-65E9F5619777}" srcOrd="7" destOrd="0" parTransId="{27E62680-11AC-45FA-A4A1-E4E415BD6999}" sibTransId="{A2F2A63D-5BE0-4BC5-B5DF-93612BA0F979}"/>
    <dgm:cxn modelId="{7D5519FF-FDB7-4AA6-8256-5706F4186AAF}" type="presOf" srcId="{79E4D053-913D-4DD5-989E-6E785F99A38F}" destId="{C1155478-988E-4C0B-A1C0-354C61990FC7}" srcOrd="0" destOrd="0" presId="urn:microsoft.com/office/officeart/2005/8/layout/radial6"/>
    <dgm:cxn modelId="{97317CB7-E446-470B-89EA-36A98926FBA6}" type="presParOf" srcId="{9E5A8C9A-770E-40A7-8A78-19004C56808F}" destId="{25593E22-3C83-459F-B9B8-2E87CA4C6187}" srcOrd="0" destOrd="0" presId="urn:microsoft.com/office/officeart/2005/8/layout/radial6"/>
    <dgm:cxn modelId="{608CA20F-3CFE-4BDB-8EE7-FBACCFD53B61}" type="presParOf" srcId="{9E5A8C9A-770E-40A7-8A78-19004C56808F}" destId="{CB0A954B-7E30-4F9D-9276-7CDC581C5110}" srcOrd="1" destOrd="0" presId="urn:microsoft.com/office/officeart/2005/8/layout/radial6"/>
    <dgm:cxn modelId="{D808AFFB-754E-43FF-A5E4-4ED5A1A4B973}" type="presParOf" srcId="{9E5A8C9A-770E-40A7-8A78-19004C56808F}" destId="{5943D86D-ECCF-4396-8E7A-7322361975C0}" srcOrd="2" destOrd="0" presId="urn:microsoft.com/office/officeart/2005/8/layout/radial6"/>
    <dgm:cxn modelId="{86323497-663F-48A5-88E4-54FEEFF3512C}" type="presParOf" srcId="{9E5A8C9A-770E-40A7-8A78-19004C56808F}" destId="{8C2503DD-BAFF-4A6F-A469-C1ECF9F9A0FB}" srcOrd="3" destOrd="0" presId="urn:microsoft.com/office/officeart/2005/8/layout/radial6"/>
    <dgm:cxn modelId="{F0FF46F8-8FCA-40BC-B05C-CB343531222E}" type="presParOf" srcId="{9E5A8C9A-770E-40A7-8A78-19004C56808F}" destId="{6FC5C295-9769-446D-894C-8417D5B8076B}" srcOrd="4" destOrd="0" presId="urn:microsoft.com/office/officeart/2005/8/layout/radial6"/>
    <dgm:cxn modelId="{292A0742-1FCE-4274-9ADA-66BE7EAF28FD}" type="presParOf" srcId="{9E5A8C9A-770E-40A7-8A78-19004C56808F}" destId="{744790A9-65C7-4130-A4FE-29360E7E95B4}" srcOrd="5" destOrd="0" presId="urn:microsoft.com/office/officeart/2005/8/layout/radial6"/>
    <dgm:cxn modelId="{2E53F649-4011-4B92-B889-93F98D7FF7D3}" type="presParOf" srcId="{9E5A8C9A-770E-40A7-8A78-19004C56808F}" destId="{436D5567-93FB-4772-B767-65ED89BFFA07}" srcOrd="6" destOrd="0" presId="urn:microsoft.com/office/officeart/2005/8/layout/radial6"/>
    <dgm:cxn modelId="{3C8A3149-F9DA-41B0-B7CD-CC9137344B30}" type="presParOf" srcId="{9E5A8C9A-770E-40A7-8A78-19004C56808F}" destId="{33BF4B0C-B4C5-4C17-B177-AA8F486BBC9C}" srcOrd="7" destOrd="0" presId="urn:microsoft.com/office/officeart/2005/8/layout/radial6"/>
    <dgm:cxn modelId="{98DE58B2-41F7-4DF6-943F-19AE017D3CE2}" type="presParOf" srcId="{9E5A8C9A-770E-40A7-8A78-19004C56808F}" destId="{6612FCBC-EE18-44DB-A8E3-0FE371B80DAB}" srcOrd="8" destOrd="0" presId="urn:microsoft.com/office/officeart/2005/8/layout/radial6"/>
    <dgm:cxn modelId="{CAEAE4BD-2EBB-4816-9230-D595F7A4FE4B}" type="presParOf" srcId="{9E5A8C9A-770E-40A7-8A78-19004C56808F}" destId="{2D9390C4-687B-4360-B70B-D5889862DF8F}" srcOrd="9" destOrd="0" presId="urn:microsoft.com/office/officeart/2005/8/layout/radial6"/>
    <dgm:cxn modelId="{52F6A5FB-B89B-4B5E-ADC8-0CF960F9A84E}" type="presParOf" srcId="{9E5A8C9A-770E-40A7-8A78-19004C56808F}" destId="{1D116218-F436-441E-ABD3-5BEA612B846B}" srcOrd="10" destOrd="0" presId="urn:microsoft.com/office/officeart/2005/8/layout/radial6"/>
    <dgm:cxn modelId="{A2F31582-0241-435B-BB1D-57F2A4A021C4}" type="presParOf" srcId="{9E5A8C9A-770E-40A7-8A78-19004C56808F}" destId="{EACB5491-C192-44AF-B01C-71BBDDE58CE4}" srcOrd="11" destOrd="0" presId="urn:microsoft.com/office/officeart/2005/8/layout/radial6"/>
    <dgm:cxn modelId="{66C80500-282A-4389-A838-65BD12BF935B}" type="presParOf" srcId="{9E5A8C9A-770E-40A7-8A78-19004C56808F}" destId="{AD082CEE-6F86-4595-8EF6-00361EECACDD}" srcOrd="12" destOrd="0" presId="urn:microsoft.com/office/officeart/2005/8/layout/radial6"/>
    <dgm:cxn modelId="{9574C074-7732-4BDB-9C9F-8EFADBEB2D23}" type="presParOf" srcId="{9E5A8C9A-770E-40A7-8A78-19004C56808F}" destId="{11D5C969-6E5E-479A-B501-BAAF986C1DFE}" srcOrd="13" destOrd="0" presId="urn:microsoft.com/office/officeart/2005/8/layout/radial6"/>
    <dgm:cxn modelId="{93B55D6D-D332-43A3-93C0-17781DAEDEF9}" type="presParOf" srcId="{9E5A8C9A-770E-40A7-8A78-19004C56808F}" destId="{EED6FD95-0242-4470-A9DF-0EDBE69C5D88}" srcOrd="14" destOrd="0" presId="urn:microsoft.com/office/officeart/2005/8/layout/radial6"/>
    <dgm:cxn modelId="{8F601EAF-BF34-4040-9FFD-942AED0B0FCB}" type="presParOf" srcId="{9E5A8C9A-770E-40A7-8A78-19004C56808F}" destId="{800830F2-14DB-4578-9A93-4431CF7831E4}" srcOrd="15" destOrd="0" presId="urn:microsoft.com/office/officeart/2005/8/layout/radial6"/>
    <dgm:cxn modelId="{0487FAF1-EA9B-4E61-BDD0-88E5DF45C62B}" type="presParOf" srcId="{9E5A8C9A-770E-40A7-8A78-19004C56808F}" destId="{C1155478-988E-4C0B-A1C0-354C61990FC7}" srcOrd="16" destOrd="0" presId="urn:microsoft.com/office/officeart/2005/8/layout/radial6"/>
    <dgm:cxn modelId="{68ABE64C-AD28-4B72-911C-709956E91209}" type="presParOf" srcId="{9E5A8C9A-770E-40A7-8A78-19004C56808F}" destId="{2EC25C83-3388-4461-9C8C-7D982F862305}" srcOrd="17" destOrd="0" presId="urn:microsoft.com/office/officeart/2005/8/layout/radial6"/>
    <dgm:cxn modelId="{12D353FD-D65C-49C0-80BB-16596EA232CD}" type="presParOf" srcId="{9E5A8C9A-770E-40A7-8A78-19004C56808F}" destId="{3B4BA66D-E055-4714-8E04-C294F216813F}" srcOrd="18" destOrd="0" presId="urn:microsoft.com/office/officeart/2005/8/layout/radial6"/>
    <dgm:cxn modelId="{6769F00E-7948-4385-AEB5-3C6DDCE02ADE}" type="presParOf" srcId="{9E5A8C9A-770E-40A7-8A78-19004C56808F}" destId="{7755D8A7-A570-45D3-BD95-51628B193C62}" srcOrd="19" destOrd="0" presId="urn:microsoft.com/office/officeart/2005/8/layout/radial6"/>
    <dgm:cxn modelId="{8630CB6B-0466-493B-B44A-24D1AEB934C2}" type="presParOf" srcId="{9E5A8C9A-770E-40A7-8A78-19004C56808F}" destId="{9EB10D61-C745-4440-BE0D-3C9F5DC670C0}" srcOrd="20" destOrd="0" presId="urn:microsoft.com/office/officeart/2005/8/layout/radial6"/>
    <dgm:cxn modelId="{6CD2610A-1B3F-468A-BE59-F78E7C1A5BA2}" type="presParOf" srcId="{9E5A8C9A-770E-40A7-8A78-19004C56808F}" destId="{7635D95C-C513-4F3C-A1A6-5CEAD2D0E7A9}" srcOrd="21" destOrd="0" presId="urn:microsoft.com/office/officeart/2005/8/layout/radial6"/>
    <dgm:cxn modelId="{70D76470-D8E5-47FE-A4FA-21BE4F76C8A7}" type="presParOf" srcId="{9E5A8C9A-770E-40A7-8A78-19004C56808F}" destId="{95DBD542-3296-4A97-B9CF-545F2EF3E11C}" srcOrd="22" destOrd="0" presId="urn:microsoft.com/office/officeart/2005/8/layout/radial6"/>
    <dgm:cxn modelId="{34143CEF-18FB-4F70-A09A-560CA3162779}" type="presParOf" srcId="{9E5A8C9A-770E-40A7-8A78-19004C56808F}" destId="{5A4FC800-062A-4861-801B-7D09D0AD8E9D}" srcOrd="23" destOrd="0" presId="urn:microsoft.com/office/officeart/2005/8/layout/radial6"/>
    <dgm:cxn modelId="{C0F5C6FE-BCEB-466E-9400-CFB35201DD7B}" type="presParOf" srcId="{9E5A8C9A-770E-40A7-8A78-19004C56808F}" destId="{FEC509CE-FEA8-4E20-AFBF-4FA83EBE78EF}" srcOrd="24"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C509CE-FEA8-4E20-AFBF-4FA83EBE78EF}">
      <dsp:nvSpPr>
        <dsp:cNvPr id="0" name=""/>
        <dsp:cNvSpPr/>
      </dsp:nvSpPr>
      <dsp:spPr>
        <a:xfrm>
          <a:off x="1886623" y="441081"/>
          <a:ext cx="3970930" cy="3970930"/>
        </a:xfrm>
        <a:prstGeom prst="blockArc">
          <a:avLst>
            <a:gd name="adj1" fmla="val 13500000"/>
            <a:gd name="adj2" fmla="val 16200000"/>
            <a:gd name="adj3" fmla="val 34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635D95C-C513-4F3C-A1A6-5CEAD2D0E7A9}">
      <dsp:nvSpPr>
        <dsp:cNvPr id="0" name=""/>
        <dsp:cNvSpPr/>
      </dsp:nvSpPr>
      <dsp:spPr>
        <a:xfrm>
          <a:off x="1886623" y="441081"/>
          <a:ext cx="3970930" cy="3970930"/>
        </a:xfrm>
        <a:prstGeom prst="blockArc">
          <a:avLst>
            <a:gd name="adj1" fmla="val 10800000"/>
            <a:gd name="adj2" fmla="val 13500000"/>
            <a:gd name="adj3" fmla="val 34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B4BA66D-E055-4714-8E04-C294F216813F}">
      <dsp:nvSpPr>
        <dsp:cNvPr id="0" name=""/>
        <dsp:cNvSpPr/>
      </dsp:nvSpPr>
      <dsp:spPr>
        <a:xfrm>
          <a:off x="1886623" y="441081"/>
          <a:ext cx="3970930" cy="3970930"/>
        </a:xfrm>
        <a:prstGeom prst="blockArc">
          <a:avLst>
            <a:gd name="adj1" fmla="val 8100000"/>
            <a:gd name="adj2" fmla="val 10800000"/>
            <a:gd name="adj3" fmla="val 34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00830F2-14DB-4578-9A93-4431CF7831E4}">
      <dsp:nvSpPr>
        <dsp:cNvPr id="0" name=""/>
        <dsp:cNvSpPr/>
      </dsp:nvSpPr>
      <dsp:spPr>
        <a:xfrm>
          <a:off x="1886623" y="441081"/>
          <a:ext cx="3970930" cy="3970930"/>
        </a:xfrm>
        <a:prstGeom prst="blockArc">
          <a:avLst>
            <a:gd name="adj1" fmla="val 5400000"/>
            <a:gd name="adj2" fmla="val 8100000"/>
            <a:gd name="adj3" fmla="val 34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D082CEE-6F86-4595-8EF6-00361EECACDD}">
      <dsp:nvSpPr>
        <dsp:cNvPr id="0" name=""/>
        <dsp:cNvSpPr/>
      </dsp:nvSpPr>
      <dsp:spPr>
        <a:xfrm>
          <a:off x="1886623" y="441081"/>
          <a:ext cx="3970930" cy="3970930"/>
        </a:xfrm>
        <a:prstGeom prst="blockArc">
          <a:avLst>
            <a:gd name="adj1" fmla="val 2700000"/>
            <a:gd name="adj2" fmla="val 5400000"/>
            <a:gd name="adj3" fmla="val 34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D9390C4-687B-4360-B70B-D5889862DF8F}">
      <dsp:nvSpPr>
        <dsp:cNvPr id="0" name=""/>
        <dsp:cNvSpPr/>
      </dsp:nvSpPr>
      <dsp:spPr>
        <a:xfrm>
          <a:off x="1886623" y="441081"/>
          <a:ext cx="3970930" cy="3970930"/>
        </a:xfrm>
        <a:prstGeom prst="blockArc">
          <a:avLst>
            <a:gd name="adj1" fmla="val 0"/>
            <a:gd name="adj2" fmla="val 2700000"/>
            <a:gd name="adj3" fmla="val 34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36D5567-93FB-4772-B767-65ED89BFFA07}">
      <dsp:nvSpPr>
        <dsp:cNvPr id="0" name=""/>
        <dsp:cNvSpPr/>
      </dsp:nvSpPr>
      <dsp:spPr>
        <a:xfrm>
          <a:off x="1886623" y="441081"/>
          <a:ext cx="3970930" cy="3970930"/>
        </a:xfrm>
        <a:prstGeom prst="blockArc">
          <a:avLst>
            <a:gd name="adj1" fmla="val 18900000"/>
            <a:gd name="adj2" fmla="val 0"/>
            <a:gd name="adj3" fmla="val 34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C2503DD-BAFF-4A6F-A469-C1ECF9F9A0FB}">
      <dsp:nvSpPr>
        <dsp:cNvPr id="0" name=""/>
        <dsp:cNvSpPr/>
      </dsp:nvSpPr>
      <dsp:spPr>
        <a:xfrm>
          <a:off x="1886623" y="441081"/>
          <a:ext cx="3970930" cy="3970930"/>
        </a:xfrm>
        <a:prstGeom prst="blockArc">
          <a:avLst>
            <a:gd name="adj1" fmla="val 16200000"/>
            <a:gd name="adj2" fmla="val 18900000"/>
            <a:gd name="adj3" fmla="val 34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5593E22-3C83-459F-B9B8-2E87CA4C6187}">
      <dsp:nvSpPr>
        <dsp:cNvPr id="0" name=""/>
        <dsp:cNvSpPr/>
      </dsp:nvSpPr>
      <dsp:spPr>
        <a:xfrm>
          <a:off x="3031711" y="1630421"/>
          <a:ext cx="1680754" cy="159225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US" sz="2700" kern="1200" dirty="0"/>
            <a:t>eHealth </a:t>
          </a:r>
          <a:endParaRPr lang="en-BE" sz="2700" kern="1200" dirty="0"/>
        </a:p>
      </dsp:txBody>
      <dsp:txXfrm>
        <a:off x="3277852" y="1863601"/>
        <a:ext cx="1188472" cy="1125890"/>
      </dsp:txXfrm>
    </dsp:sp>
    <dsp:sp modelId="{CB0A954B-7E30-4F9D-9276-7CDC581C5110}">
      <dsp:nvSpPr>
        <dsp:cNvPr id="0" name=""/>
        <dsp:cNvSpPr/>
      </dsp:nvSpPr>
      <dsp:spPr>
        <a:xfrm>
          <a:off x="3118893" y="-113902"/>
          <a:ext cx="1506391" cy="117809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Awareness raising </a:t>
          </a:r>
          <a:endParaRPr lang="en-BE" sz="1300" kern="1200" dirty="0"/>
        </a:p>
      </dsp:txBody>
      <dsp:txXfrm>
        <a:off x="3339499" y="58627"/>
        <a:ext cx="1065179" cy="833041"/>
      </dsp:txXfrm>
    </dsp:sp>
    <dsp:sp modelId="{6FC5C295-9769-446D-894C-8417D5B8076B}">
      <dsp:nvSpPr>
        <dsp:cNvPr id="0" name=""/>
        <dsp:cNvSpPr/>
      </dsp:nvSpPr>
      <dsp:spPr>
        <a:xfrm>
          <a:off x="4498740" y="457649"/>
          <a:ext cx="1506391" cy="117809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Data Sharing and Brexit </a:t>
          </a:r>
          <a:endParaRPr lang="en-BE" sz="1300" kern="1200" dirty="0"/>
        </a:p>
      </dsp:txBody>
      <dsp:txXfrm>
        <a:off x="4719346" y="630178"/>
        <a:ext cx="1065179" cy="833041"/>
      </dsp:txXfrm>
    </dsp:sp>
    <dsp:sp modelId="{33BF4B0C-B4C5-4C17-B177-AA8F486BBC9C}">
      <dsp:nvSpPr>
        <dsp:cNvPr id="0" name=""/>
        <dsp:cNvSpPr/>
      </dsp:nvSpPr>
      <dsp:spPr>
        <a:xfrm>
          <a:off x="5070292" y="1837496"/>
          <a:ext cx="1506391" cy="117809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err="1"/>
            <a:t>ePrescriptions</a:t>
          </a:r>
          <a:r>
            <a:rPr lang="en-US" sz="1300" kern="1200" dirty="0"/>
            <a:t> </a:t>
          </a:r>
          <a:endParaRPr lang="en-BE" sz="1300" kern="1200" dirty="0"/>
        </a:p>
      </dsp:txBody>
      <dsp:txXfrm>
        <a:off x="5290898" y="2010025"/>
        <a:ext cx="1065179" cy="833041"/>
      </dsp:txXfrm>
    </dsp:sp>
    <dsp:sp modelId="{1D116218-F436-441E-ABD3-5BEA612B846B}">
      <dsp:nvSpPr>
        <dsp:cNvPr id="0" name=""/>
        <dsp:cNvSpPr/>
      </dsp:nvSpPr>
      <dsp:spPr>
        <a:xfrm>
          <a:off x="4498740" y="3217344"/>
          <a:ext cx="1506391" cy="117809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Best Practices and side effects</a:t>
          </a:r>
          <a:endParaRPr lang="en-BE" sz="1300" kern="1200" dirty="0"/>
        </a:p>
      </dsp:txBody>
      <dsp:txXfrm>
        <a:off x="4719346" y="3389873"/>
        <a:ext cx="1065179" cy="833041"/>
      </dsp:txXfrm>
    </dsp:sp>
    <dsp:sp modelId="{11D5C969-6E5E-479A-B501-BAAF986C1DFE}">
      <dsp:nvSpPr>
        <dsp:cNvPr id="0" name=""/>
        <dsp:cNvSpPr/>
      </dsp:nvSpPr>
      <dsp:spPr>
        <a:xfrm>
          <a:off x="3118893" y="3788896"/>
          <a:ext cx="1506391" cy="117809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Apps</a:t>
          </a:r>
          <a:endParaRPr lang="en-BE" sz="1300" kern="1200" dirty="0"/>
        </a:p>
      </dsp:txBody>
      <dsp:txXfrm>
        <a:off x="3339499" y="3961425"/>
        <a:ext cx="1065179" cy="833041"/>
      </dsp:txXfrm>
    </dsp:sp>
    <dsp:sp modelId="{C1155478-988E-4C0B-A1C0-354C61990FC7}">
      <dsp:nvSpPr>
        <dsp:cNvPr id="0" name=""/>
        <dsp:cNvSpPr/>
      </dsp:nvSpPr>
      <dsp:spPr>
        <a:xfrm>
          <a:off x="1739045" y="3217344"/>
          <a:ext cx="1506391" cy="117809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err="1"/>
            <a:t>eConsultations</a:t>
          </a:r>
          <a:endParaRPr lang="en-BE" sz="1300" kern="1200" dirty="0"/>
        </a:p>
      </dsp:txBody>
      <dsp:txXfrm>
        <a:off x="1959651" y="3389873"/>
        <a:ext cx="1065179" cy="833041"/>
      </dsp:txXfrm>
    </dsp:sp>
    <dsp:sp modelId="{7755D8A7-A570-45D3-BD95-51628B193C62}">
      <dsp:nvSpPr>
        <dsp:cNvPr id="0" name=""/>
        <dsp:cNvSpPr/>
      </dsp:nvSpPr>
      <dsp:spPr>
        <a:xfrm>
          <a:off x="1167493" y="1837496"/>
          <a:ext cx="1506391" cy="117809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Feedback on services </a:t>
          </a:r>
          <a:endParaRPr lang="en-BE" sz="1300" kern="1200" dirty="0"/>
        </a:p>
      </dsp:txBody>
      <dsp:txXfrm>
        <a:off x="1388099" y="2010025"/>
        <a:ext cx="1065179" cy="833041"/>
      </dsp:txXfrm>
    </dsp:sp>
    <dsp:sp modelId="{95DBD542-3296-4A97-B9CF-545F2EF3E11C}">
      <dsp:nvSpPr>
        <dsp:cNvPr id="0" name=""/>
        <dsp:cNvSpPr/>
      </dsp:nvSpPr>
      <dsp:spPr>
        <a:xfrm>
          <a:off x="1721993" y="489463"/>
          <a:ext cx="1540495" cy="111447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dirty="0"/>
            <a:t>Information shared by EHR</a:t>
          </a:r>
          <a:endParaRPr lang="en-BE" sz="1300" kern="1200" dirty="0"/>
        </a:p>
      </dsp:txBody>
      <dsp:txXfrm>
        <a:off x="1947593" y="652673"/>
        <a:ext cx="1089295" cy="788051"/>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02B4ED-AAFB-4D5D-AACE-80C6C9933A58}" type="datetimeFigureOut">
              <a:rPr lang="fr-BE" smtClean="0"/>
              <a:t>6/11/2018</a:t>
            </a:fld>
            <a:endParaRPr lang="fr-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1581B2-1E9C-48F4-97A6-58E616E4B503}" type="slidenum">
              <a:rPr lang="fr-BE" smtClean="0"/>
              <a:t>‹#›</a:t>
            </a:fld>
            <a:endParaRPr lang="fr-BE"/>
          </a:p>
        </p:txBody>
      </p:sp>
    </p:spTree>
    <p:extLst>
      <p:ext uri="{BB962C8B-B14F-4D97-AF65-F5344CB8AC3E}">
        <p14:creationId xmlns:p14="http://schemas.microsoft.com/office/powerpoint/2010/main" val="456113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The WG finalised the Resolution at the last meeting on 11 of October. As part of the feedback from the WG Members, the document  was improved in terms of making it more focused and with more concrete call to action. </a:t>
            </a:r>
          </a:p>
          <a:p>
            <a:pPr lvl="0"/>
            <a:endParaRPr lang="en-BE"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Why this resolution? </a:t>
            </a:r>
          </a:p>
          <a:p>
            <a:r>
              <a:rPr lang="en-GB" sz="1200" kern="1200" dirty="0">
                <a:solidFill>
                  <a:schemeClr val="tx1"/>
                </a:solidFill>
                <a:effectLst/>
                <a:latin typeface="+mn-lt"/>
                <a:ea typeface="+mn-ea"/>
                <a:cs typeface="+mn-cs"/>
              </a:rPr>
              <a:t>While the cornerstone of the dentist - patient relationship is face-to-face contact, digital health services play an important role in supporting and enhancing communication and sharing of knowledge with patients. In addition to that, advances in digital technology are providing new diagnostic tools, documentation capabilities and fabrication methods that enhance dentists’ ability to provide optimal care. </a:t>
            </a:r>
            <a:endParaRPr lang="en-BE"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BE"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light of the importance of this topic and constant developments in the field, the CED carried out a survey among its Members to investigate their opinion on the use of digital technologies in dentistry. The result of this activity is translated in this Resolution, outlining the main CED areas of concern on this issue (with supporting information points from the survey), as well as recommendations on improving the status quo. These recommendations concern dentists, policy-makers, as well as other actors of relevance.</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Resolution is recommended for adoption. </a:t>
            </a:r>
            <a:endParaRPr lang="en-BE" sz="1200" kern="1200" dirty="0">
              <a:solidFill>
                <a:schemeClr val="tx1"/>
              </a:solidFill>
              <a:effectLst/>
              <a:latin typeface="+mn-lt"/>
              <a:ea typeface="+mn-ea"/>
              <a:cs typeface="+mn-cs"/>
            </a:endParaRPr>
          </a:p>
          <a:p>
            <a:pPr lvl="0"/>
            <a:endParaRPr lang="en-BE"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11581B2-1E9C-48F4-97A6-58E616E4B503}" type="slidenum">
              <a:rPr lang="fr-BE" smtClean="0"/>
              <a:t>2</a:t>
            </a:fld>
            <a:endParaRPr lang="fr-BE"/>
          </a:p>
        </p:txBody>
      </p:sp>
    </p:spTree>
    <p:extLst>
      <p:ext uri="{BB962C8B-B14F-4D97-AF65-F5344CB8AC3E}">
        <p14:creationId xmlns:p14="http://schemas.microsoft.com/office/powerpoint/2010/main" val="540529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topics discussed at the last WG eHealth. </a:t>
            </a:r>
          </a:p>
          <a:p>
            <a:endParaRPr lang="en-US" dirty="0"/>
          </a:p>
          <a:p>
            <a:r>
              <a:rPr lang="en-US" dirty="0"/>
              <a:t>Of course, it is important to remember that eHealth is always at the </a:t>
            </a:r>
            <a:r>
              <a:rPr lang="en-US" dirty="0" err="1"/>
              <a:t>centre</a:t>
            </a:r>
            <a:r>
              <a:rPr lang="en-US" dirty="0"/>
              <a:t>, and all these issues are connected, with each impacting on the other. </a:t>
            </a:r>
          </a:p>
          <a:p>
            <a:endParaRPr lang="en-US" dirty="0"/>
          </a:p>
          <a:p>
            <a:r>
              <a:rPr lang="en-US" dirty="0"/>
              <a:t>The WG highlighted the need to discuss feedback on services as a separate issue, especially in light of recent court cases in different Member States on this topic. It is important especially to share national examples and experiences on these issues. </a:t>
            </a:r>
          </a:p>
          <a:p>
            <a:endParaRPr lang="en-US" dirty="0"/>
          </a:p>
          <a:p>
            <a:r>
              <a:rPr lang="en-US" dirty="0"/>
              <a:t>Among the first topics we intend to tackle and that we have already started working on is the update on the Resolution from 2014 on online evaluations of dentists, in light of the topic of feedback on services. </a:t>
            </a:r>
          </a:p>
          <a:p>
            <a:endParaRPr lang="en-US" dirty="0"/>
          </a:p>
          <a:p>
            <a:r>
              <a:rPr lang="en-US" dirty="0"/>
              <a:t>In addition to that, during our last WG meeting, the Members present highlighted that since this is going to be a transitional year for EU policy-makers (because of the European elections), it would be good to focus on exchange of best practices among members. This can include topics such as apps, </a:t>
            </a:r>
            <a:r>
              <a:rPr lang="en-US" dirty="0" err="1"/>
              <a:t>eConsultations,awareness</a:t>
            </a:r>
            <a:r>
              <a:rPr lang="en-US" dirty="0"/>
              <a:t> raising, </a:t>
            </a:r>
            <a:r>
              <a:rPr lang="en-US" dirty="0" err="1"/>
              <a:t>ePrescriptions</a:t>
            </a:r>
            <a:r>
              <a:rPr lang="en-US" dirty="0"/>
              <a:t>, as well as ongoing issues like Brexit and data sharing. </a:t>
            </a:r>
          </a:p>
        </p:txBody>
      </p:sp>
      <p:sp>
        <p:nvSpPr>
          <p:cNvPr id="4" name="Slide Number Placeholder 3"/>
          <p:cNvSpPr>
            <a:spLocks noGrp="1"/>
          </p:cNvSpPr>
          <p:nvPr>
            <p:ph type="sldNum" sz="quarter" idx="10"/>
          </p:nvPr>
        </p:nvSpPr>
        <p:spPr/>
        <p:txBody>
          <a:bodyPr/>
          <a:lstStyle/>
          <a:p>
            <a:fld id="{111581B2-1E9C-48F4-97A6-58E616E4B503}" type="slidenum">
              <a:rPr lang="fr-BE" smtClean="0"/>
              <a:t>3</a:t>
            </a:fld>
            <a:endParaRPr lang="fr-BE"/>
          </a:p>
        </p:txBody>
      </p:sp>
    </p:spTree>
    <p:extLst>
      <p:ext uri="{BB962C8B-B14F-4D97-AF65-F5344CB8AC3E}">
        <p14:creationId xmlns:p14="http://schemas.microsoft.com/office/powerpoint/2010/main" val="3939533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 It </a:t>
            </a:r>
            <a:r>
              <a:rPr lang="fr-FR" sz="1200" kern="1200" dirty="0" err="1">
                <a:solidFill>
                  <a:schemeClr val="tx1"/>
                </a:solidFill>
                <a:effectLst/>
                <a:latin typeface="+mn-lt"/>
                <a:ea typeface="+mn-ea"/>
                <a:cs typeface="+mn-cs"/>
              </a:rPr>
              <a:t>is</a:t>
            </a:r>
            <a:r>
              <a:rPr lang="fr-FR" sz="1200" kern="1200" dirty="0">
                <a:solidFill>
                  <a:schemeClr val="tx1"/>
                </a:solidFill>
                <a:effectLst/>
                <a:latin typeface="+mn-lt"/>
                <a:ea typeface="+mn-ea"/>
                <a:cs typeface="+mn-cs"/>
              </a:rPr>
              <a:t> important to highlight the </a:t>
            </a:r>
            <a:r>
              <a:rPr lang="fr-FR" sz="1200" kern="1200" dirty="0" err="1">
                <a:solidFill>
                  <a:schemeClr val="tx1"/>
                </a:solidFill>
                <a:effectLst/>
                <a:latin typeface="+mn-lt"/>
                <a:ea typeface="+mn-ea"/>
                <a:cs typeface="+mn-cs"/>
              </a:rPr>
              <a:t>need</a:t>
            </a:r>
            <a:r>
              <a:rPr lang="fr-FR" sz="1200" kern="1200" dirty="0">
                <a:solidFill>
                  <a:schemeClr val="tx1"/>
                </a:solidFill>
                <a:effectLst/>
                <a:latin typeface="+mn-lt"/>
                <a:ea typeface="+mn-ea"/>
                <a:cs typeface="+mn-cs"/>
              </a:rPr>
              <a:t> for </a:t>
            </a:r>
            <a:r>
              <a:rPr lang="fr-FR" sz="1200" kern="1200" dirty="0" err="1">
                <a:solidFill>
                  <a:schemeClr val="tx1"/>
                </a:solidFill>
                <a:effectLst/>
                <a:latin typeface="+mn-lt"/>
                <a:ea typeface="+mn-ea"/>
                <a:cs typeface="+mn-cs"/>
              </a:rPr>
              <a:t>this</a:t>
            </a:r>
            <a:r>
              <a:rPr lang="fr-FR" sz="1200" kern="1200" dirty="0">
                <a:solidFill>
                  <a:schemeClr val="tx1"/>
                </a:solidFill>
                <a:effectLst/>
                <a:latin typeface="+mn-lt"/>
                <a:ea typeface="+mn-ea"/>
                <a:cs typeface="+mn-cs"/>
              </a:rPr>
              <a:t> Group to </a:t>
            </a:r>
            <a:r>
              <a:rPr lang="fr-FR" sz="1200" kern="1200" dirty="0" err="1">
                <a:solidFill>
                  <a:schemeClr val="tx1"/>
                </a:solidFill>
                <a:effectLst/>
                <a:latin typeface="+mn-lt"/>
                <a:ea typeface="+mn-ea"/>
                <a:cs typeface="+mn-cs"/>
              </a:rPr>
              <a:t>work</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together</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frequently</a:t>
            </a:r>
            <a:r>
              <a:rPr lang="fr-FR" sz="1200" kern="1200" dirty="0">
                <a:solidFill>
                  <a:schemeClr val="tx1"/>
                </a:solidFill>
                <a:effectLst/>
                <a:latin typeface="+mn-lt"/>
                <a:ea typeface="+mn-ea"/>
                <a:cs typeface="+mn-cs"/>
              </a:rPr>
              <a:t>, organisations are </a:t>
            </a:r>
            <a:r>
              <a:rPr lang="fr-FR" sz="1200" kern="1200" dirty="0" err="1">
                <a:solidFill>
                  <a:schemeClr val="tx1"/>
                </a:solidFill>
                <a:effectLst/>
                <a:latin typeface="+mn-lt"/>
                <a:ea typeface="+mn-ea"/>
                <a:cs typeface="+mn-cs"/>
              </a:rPr>
              <a:t>contacted</a:t>
            </a:r>
            <a:r>
              <a:rPr lang="fr-FR" sz="1200" kern="1200" dirty="0">
                <a:solidFill>
                  <a:schemeClr val="tx1"/>
                </a:solidFill>
                <a:effectLst/>
                <a:latin typeface="+mn-lt"/>
                <a:ea typeface="+mn-ea"/>
                <a:cs typeface="+mn-cs"/>
              </a:rPr>
              <a:t> last-minute on documents, and </a:t>
            </a:r>
            <a:r>
              <a:rPr lang="fr-FR" sz="1200" kern="1200" dirty="0" err="1">
                <a:solidFill>
                  <a:schemeClr val="tx1"/>
                </a:solidFill>
                <a:effectLst/>
                <a:latin typeface="+mn-lt"/>
                <a:ea typeface="+mn-ea"/>
                <a:cs typeface="+mn-cs"/>
              </a:rPr>
              <a:t>their</a:t>
            </a:r>
            <a:r>
              <a:rPr lang="fr-FR" sz="1200" kern="1200" dirty="0">
                <a:solidFill>
                  <a:schemeClr val="tx1"/>
                </a:solidFill>
                <a:effectLst/>
                <a:latin typeface="+mn-lt"/>
                <a:ea typeface="+mn-ea"/>
                <a:cs typeface="+mn-cs"/>
              </a:rPr>
              <a:t> logos end up </a:t>
            </a:r>
            <a:r>
              <a:rPr lang="fr-FR" sz="1200" kern="1200" dirty="0" err="1">
                <a:solidFill>
                  <a:schemeClr val="tx1"/>
                </a:solidFill>
                <a:effectLst/>
                <a:latin typeface="+mn-lt"/>
                <a:ea typeface="+mn-ea"/>
                <a:cs typeface="+mn-cs"/>
              </a:rPr>
              <a:t>being</a:t>
            </a:r>
            <a:r>
              <a:rPr lang="fr-FR" sz="1200" kern="1200" dirty="0">
                <a:solidFill>
                  <a:schemeClr val="tx1"/>
                </a:solidFill>
                <a:effectLst/>
                <a:latin typeface="+mn-lt"/>
                <a:ea typeface="+mn-ea"/>
                <a:cs typeface="+mn-cs"/>
              </a:rPr>
              <a:t> on the document </a:t>
            </a:r>
            <a:r>
              <a:rPr lang="fr-FR" sz="1200" kern="1200" dirty="0" err="1">
                <a:solidFill>
                  <a:schemeClr val="tx1"/>
                </a:solidFill>
                <a:effectLst/>
                <a:latin typeface="+mn-lt"/>
                <a:ea typeface="+mn-ea"/>
                <a:cs typeface="+mn-cs"/>
              </a:rPr>
              <a:t>without</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really</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being</a:t>
            </a:r>
            <a:r>
              <a:rPr lang="fr-FR" sz="1200" kern="1200" dirty="0">
                <a:solidFill>
                  <a:schemeClr val="tx1"/>
                </a:solidFill>
                <a:effectLst/>
                <a:latin typeface="+mn-lt"/>
                <a:ea typeface="+mn-ea"/>
                <a:cs typeface="+mn-cs"/>
              </a:rPr>
              <a:t> able to </a:t>
            </a:r>
            <a:r>
              <a:rPr lang="fr-FR" sz="1200" kern="1200" dirty="0" err="1">
                <a:solidFill>
                  <a:schemeClr val="tx1"/>
                </a:solidFill>
                <a:effectLst/>
                <a:latin typeface="+mn-lt"/>
                <a:ea typeface="+mn-ea"/>
                <a:cs typeface="+mn-cs"/>
              </a:rPr>
              <a:t>give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their</a:t>
            </a:r>
            <a:r>
              <a:rPr lang="fr-FR" sz="1200" kern="1200" dirty="0">
                <a:solidFill>
                  <a:schemeClr val="tx1"/>
                </a:solidFill>
                <a:effectLst/>
                <a:latin typeface="+mn-lt"/>
                <a:ea typeface="+mn-ea"/>
                <a:cs typeface="+mn-cs"/>
              </a:rPr>
              <a:t> opinion. </a:t>
            </a:r>
            <a:r>
              <a:rPr lang="fr-FR" sz="1200" kern="1200" dirty="0" err="1">
                <a:solidFill>
                  <a:schemeClr val="tx1"/>
                </a:solidFill>
                <a:effectLst/>
                <a:latin typeface="+mn-lt"/>
                <a:ea typeface="+mn-ea"/>
                <a:cs typeface="+mn-cs"/>
              </a:rPr>
              <a:t>With</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this</a:t>
            </a:r>
            <a:r>
              <a:rPr lang="fr-FR" sz="1200" kern="1200" dirty="0">
                <a:solidFill>
                  <a:schemeClr val="tx1"/>
                </a:solidFill>
                <a:effectLst/>
                <a:latin typeface="+mn-lt"/>
                <a:ea typeface="+mn-ea"/>
                <a:cs typeface="+mn-cs"/>
              </a:rPr>
              <a:t> in </a:t>
            </a:r>
            <a:r>
              <a:rPr lang="fr-FR" sz="1200" kern="1200" dirty="0" err="1">
                <a:solidFill>
                  <a:schemeClr val="tx1"/>
                </a:solidFill>
                <a:effectLst/>
                <a:latin typeface="+mn-lt"/>
                <a:ea typeface="+mn-ea"/>
                <a:cs typeface="+mn-cs"/>
              </a:rPr>
              <a:t>mind</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during</a:t>
            </a:r>
            <a:r>
              <a:rPr lang="fr-FR" sz="1200" kern="1200" dirty="0">
                <a:solidFill>
                  <a:schemeClr val="tx1"/>
                </a:solidFill>
                <a:effectLst/>
                <a:latin typeface="+mn-lt"/>
                <a:ea typeface="+mn-ea"/>
                <a:cs typeface="+mn-cs"/>
              </a:rPr>
              <a:t> the last </a:t>
            </a:r>
            <a:r>
              <a:rPr lang="fr-FR" sz="1200" kern="1200" dirty="0" err="1">
                <a:solidFill>
                  <a:schemeClr val="tx1"/>
                </a:solidFill>
                <a:effectLst/>
                <a:latin typeface="+mn-lt"/>
                <a:ea typeface="+mn-ea"/>
                <a:cs typeface="+mn-cs"/>
              </a:rPr>
              <a:t>eHealth</a:t>
            </a:r>
            <a:r>
              <a:rPr lang="fr-FR" sz="1200" kern="1200" dirty="0">
                <a:solidFill>
                  <a:schemeClr val="tx1"/>
                </a:solidFill>
                <a:effectLst/>
                <a:latin typeface="+mn-lt"/>
                <a:ea typeface="+mn-ea"/>
                <a:cs typeface="+mn-cs"/>
              </a:rPr>
              <a:t> Stakeholders Group, a </a:t>
            </a:r>
            <a:r>
              <a:rPr lang="fr-FR" sz="1200" kern="1200" dirty="0" err="1">
                <a:solidFill>
                  <a:schemeClr val="tx1"/>
                </a:solidFill>
                <a:effectLst/>
                <a:latin typeface="+mn-lt"/>
                <a:ea typeface="+mn-ea"/>
                <a:cs typeface="+mn-cs"/>
              </a:rPr>
              <a:t>number</a:t>
            </a:r>
            <a:r>
              <a:rPr lang="fr-FR" sz="1200" kern="1200" dirty="0">
                <a:solidFill>
                  <a:schemeClr val="tx1"/>
                </a:solidFill>
                <a:effectLst/>
                <a:latin typeface="+mn-lt"/>
                <a:ea typeface="+mn-ea"/>
                <a:cs typeface="+mn-cs"/>
              </a:rPr>
              <a:t> of organisations </a:t>
            </a:r>
            <a:r>
              <a:rPr lang="fr-FR" sz="1200" kern="1200" dirty="0" err="1">
                <a:solidFill>
                  <a:schemeClr val="tx1"/>
                </a:solidFill>
                <a:effectLst/>
                <a:latin typeface="+mn-lt"/>
                <a:ea typeface="+mn-ea"/>
                <a:cs typeface="+mn-cs"/>
              </a:rPr>
              <a:t>flagged</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their</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discontent</a:t>
            </a:r>
            <a:r>
              <a:rPr lang="fr-FR" sz="1200" kern="1200" dirty="0">
                <a:solidFill>
                  <a:schemeClr val="tx1"/>
                </a:solidFill>
                <a:effectLst/>
                <a:latin typeface="+mn-lt"/>
                <a:ea typeface="+mn-ea"/>
                <a:cs typeface="+mn-cs"/>
              </a:rPr>
              <a:t> and the importance to </a:t>
            </a:r>
            <a:r>
              <a:rPr lang="fr-FR" sz="1200" kern="1200" dirty="0" err="1">
                <a:solidFill>
                  <a:schemeClr val="tx1"/>
                </a:solidFill>
                <a:effectLst/>
                <a:latin typeface="+mn-lt"/>
                <a:ea typeface="+mn-ea"/>
                <a:cs typeface="+mn-cs"/>
              </a:rPr>
              <a:t>work</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differently</a:t>
            </a:r>
            <a:r>
              <a:rPr lang="fr-FR" sz="1200" kern="1200" dirty="0">
                <a:solidFill>
                  <a:schemeClr val="tx1"/>
                </a:solidFill>
                <a:effectLst/>
                <a:latin typeface="+mn-lt"/>
                <a:ea typeface="+mn-ea"/>
                <a:cs typeface="+mn-cs"/>
              </a:rPr>
              <a:t>. </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The issue </a:t>
            </a:r>
            <a:r>
              <a:rPr lang="fr-FR" sz="1200" kern="1200" dirty="0" err="1">
                <a:solidFill>
                  <a:schemeClr val="tx1"/>
                </a:solidFill>
                <a:effectLst/>
                <a:latin typeface="+mn-lt"/>
                <a:ea typeface="+mn-ea"/>
                <a:cs typeface="+mn-cs"/>
              </a:rPr>
              <a:t>was</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particularly</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noticeable</a:t>
            </a:r>
            <a:r>
              <a:rPr lang="fr-FR" sz="1200" kern="1200" dirty="0">
                <a:solidFill>
                  <a:schemeClr val="tx1"/>
                </a:solidFill>
                <a:effectLst/>
                <a:latin typeface="+mn-lt"/>
                <a:ea typeface="+mn-ea"/>
                <a:cs typeface="+mn-cs"/>
              </a:rPr>
              <a:t> for the </a:t>
            </a:r>
            <a:r>
              <a:rPr lang="fr-FR" sz="1200" kern="1200" dirty="0" err="1">
                <a:solidFill>
                  <a:schemeClr val="tx1"/>
                </a:solidFill>
                <a:effectLst/>
                <a:latin typeface="+mn-lt"/>
                <a:ea typeface="+mn-ea"/>
                <a:cs typeface="+mn-cs"/>
              </a:rPr>
              <a:t>medical</a:t>
            </a:r>
            <a:r>
              <a:rPr lang="fr-FR" sz="1200" kern="1200" dirty="0">
                <a:solidFill>
                  <a:schemeClr val="tx1"/>
                </a:solidFill>
                <a:effectLst/>
                <a:latin typeface="+mn-lt"/>
                <a:ea typeface="+mn-ea"/>
                <a:cs typeface="+mn-cs"/>
              </a:rPr>
              <a:t> professions associations, </a:t>
            </a:r>
            <a:r>
              <a:rPr lang="fr-FR" sz="1200" kern="1200" dirty="0" err="1">
                <a:solidFill>
                  <a:schemeClr val="tx1"/>
                </a:solidFill>
                <a:effectLst/>
                <a:latin typeface="+mn-lt"/>
                <a:ea typeface="+mn-ea"/>
                <a:cs typeface="+mn-cs"/>
              </a:rPr>
              <a:t>who</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need</a:t>
            </a:r>
            <a:r>
              <a:rPr lang="fr-FR" sz="1200" kern="1200" dirty="0">
                <a:solidFill>
                  <a:schemeClr val="tx1"/>
                </a:solidFill>
                <a:effectLst/>
                <a:latin typeface="+mn-lt"/>
                <a:ea typeface="+mn-ea"/>
                <a:cs typeface="+mn-cs"/>
              </a:rPr>
              <a:t> to </a:t>
            </a:r>
            <a:r>
              <a:rPr lang="fr-FR" sz="1200" kern="1200" dirty="0" err="1">
                <a:solidFill>
                  <a:schemeClr val="tx1"/>
                </a:solidFill>
                <a:effectLst/>
                <a:latin typeface="+mn-lt"/>
                <a:ea typeface="+mn-ea"/>
                <a:cs typeface="+mn-cs"/>
              </a:rPr>
              <a:t>receive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approval</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from</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their</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Board</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members</a:t>
            </a:r>
            <a:r>
              <a:rPr lang="fr-FR" sz="1200" kern="1200" dirty="0">
                <a:solidFill>
                  <a:schemeClr val="tx1"/>
                </a:solidFill>
                <a:effectLst/>
                <a:latin typeface="+mn-lt"/>
                <a:ea typeface="+mn-ea"/>
                <a:cs typeface="+mn-cs"/>
              </a:rPr>
              <a:t> etc., and are </a:t>
            </a:r>
            <a:r>
              <a:rPr lang="fr-FR" sz="1200" kern="1200" dirty="0" err="1">
                <a:solidFill>
                  <a:schemeClr val="tx1"/>
                </a:solidFill>
                <a:effectLst/>
                <a:latin typeface="+mn-lt"/>
                <a:ea typeface="+mn-ea"/>
                <a:cs typeface="+mn-cs"/>
              </a:rPr>
              <a:t>therefore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rarely</a:t>
            </a:r>
            <a:r>
              <a:rPr lang="fr-FR" sz="1200" kern="1200" dirty="0">
                <a:solidFill>
                  <a:schemeClr val="tx1"/>
                </a:solidFill>
                <a:effectLst/>
                <a:latin typeface="+mn-lt"/>
                <a:ea typeface="+mn-ea"/>
                <a:cs typeface="+mn-cs"/>
              </a:rPr>
              <a:t> able to </a:t>
            </a:r>
            <a:r>
              <a:rPr lang="fr-FR" sz="1200" kern="1200" dirty="0" err="1">
                <a:solidFill>
                  <a:schemeClr val="tx1"/>
                </a:solidFill>
                <a:effectLst/>
                <a:latin typeface="+mn-lt"/>
                <a:ea typeface="+mn-ea"/>
                <a:cs typeface="+mn-cs"/>
              </a:rPr>
              <a:t>provide</a:t>
            </a:r>
            <a:r>
              <a:rPr lang="fr-FR" sz="1200" kern="1200" dirty="0">
                <a:solidFill>
                  <a:schemeClr val="tx1"/>
                </a:solidFill>
                <a:effectLst/>
                <a:latin typeface="+mn-lt"/>
                <a:ea typeface="+mn-ea"/>
                <a:cs typeface="+mn-cs"/>
              </a:rPr>
              <a:t> a </a:t>
            </a:r>
            <a:r>
              <a:rPr lang="fr-FR" sz="1200" kern="1200" dirty="0" err="1">
                <a:solidFill>
                  <a:schemeClr val="tx1"/>
                </a:solidFill>
                <a:effectLst/>
                <a:latin typeface="+mn-lt"/>
                <a:ea typeface="+mn-ea"/>
                <a:cs typeface="+mn-cs"/>
              </a:rPr>
              <a:t>quality</a:t>
            </a:r>
            <a:r>
              <a:rPr lang="fr-FR" sz="1200" kern="1200" dirty="0">
                <a:solidFill>
                  <a:schemeClr val="tx1"/>
                </a:solidFill>
                <a:effectLst/>
                <a:latin typeface="+mn-lt"/>
                <a:ea typeface="+mn-ea"/>
                <a:cs typeface="+mn-cs"/>
              </a:rPr>
              <a:t> feedback on </a:t>
            </a:r>
            <a:r>
              <a:rPr lang="fr-FR" sz="1200" kern="1200" dirty="0" err="1">
                <a:solidFill>
                  <a:schemeClr val="tx1"/>
                </a:solidFill>
                <a:effectLst/>
                <a:latin typeface="+mn-lt"/>
                <a:ea typeface="+mn-ea"/>
                <a:cs typeface="+mn-cs"/>
              </a:rPr>
              <a:t>what</a:t>
            </a:r>
            <a:r>
              <a:rPr lang="fr-FR" sz="1200" kern="1200" dirty="0">
                <a:solidFill>
                  <a:schemeClr val="tx1"/>
                </a:solidFill>
                <a:effectLst/>
                <a:latin typeface="+mn-lt"/>
                <a:ea typeface="+mn-ea"/>
                <a:cs typeface="+mn-cs"/>
              </a:rPr>
              <a:t> the Group </a:t>
            </a:r>
            <a:r>
              <a:rPr lang="fr-FR" sz="1200" kern="1200" dirty="0" err="1">
                <a:solidFill>
                  <a:schemeClr val="tx1"/>
                </a:solidFill>
                <a:effectLst/>
                <a:latin typeface="+mn-lt"/>
                <a:ea typeface="+mn-ea"/>
                <a:cs typeface="+mn-cs"/>
              </a:rPr>
              <a:t>produces</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With</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this</a:t>
            </a:r>
            <a:r>
              <a:rPr lang="fr-FR" sz="1200" kern="1200" dirty="0">
                <a:solidFill>
                  <a:schemeClr val="tx1"/>
                </a:solidFill>
                <a:effectLst/>
                <a:latin typeface="+mn-lt"/>
                <a:ea typeface="+mn-ea"/>
                <a:cs typeface="+mn-cs"/>
              </a:rPr>
              <a:t> in </a:t>
            </a:r>
            <a:r>
              <a:rPr lang="fr-FR" sz="1200" kern="1200" dirty="0" err="1">
                <a:solidFill>
                  <a:schemeClr val="tx1"/>
                </a:solidFill>
                <a:effectLst/>
                <a:latin typeface="+mn-lt"/>
                <a:ea typeface="+mn-ea"/>
                <a:cs typeface="+mn-cs"/>
              </a:rPr>
              <a:t>mind</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we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discussed</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potentially</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having</a:t>
            </a:r>
            <a:r>
              <a:rPr lang="fr-FR" sz="1200" kern="1200" dirty="0">
                <a:solidFill>
                  <a:schemeClr val="tx1"/>
                </a:solidFill>
                <a:effectLst/>
                <a:latin typeface="+mn-lt"/>
                <a:ea typeface="+mn-ea"/>
                <a:cs typeface="+mn-cs"/>
              </a:rPr>
              <a:t> a </a:t>
            </a:r>
            <a:r>
              <a:rPr lang="fr-FR" sz="1200" kern="1200" dirty="0" err="1">
                <a:solidFill>
                  <a:schemeClr val="tx1"/>
                </a:solidFill>
                <a:effectLst/>
                <a:latin typeface="+mn-lt"/>
                <a:ea typeface="+mn-ea"/>
                <a:cs typeface="+mn-cs"/>
              </a:rPr>
              <a:t>sub</a:t>
            </a:r>
            <a:r>
              <a:rPr lang="fr-FR" sz="1200" kern="1200" dirty="0">
                <a:solidFill>
                  <a:schemeClr val="tx1"/>
                </a:solidFill>
                <a:effectLst/>
                <a:latin typeface="+mn-lt"/>
                <a:ea typeface="+mn-ea"/>
                <a:cs typeface="+mn-cs"/>
              </a:rPr>
              <a:t>-group </a:t>
            </a:r>
            <a:r>
              <a:rPr lang="fr-FR" sz="1200" kern="1200" dirty="0" err="1">
                <a:solidFill>
                  <a:schemeClr val="tx1"/>
                </a:solidFill>
                <a:effectLst/>
                <a:latin typeface="+mn-lt"/>
                <a:ea typeface="+mn-ea"/>
                <a:cs typeface="+mn-cs"/>
              </a:rPr>
              <a:t>that</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will</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allow</a:t>
            </a:r>
            <a:r>
              <a:rPr lang="fr-FR" sz="1200" kern="1200" dirty="0">
                <a:solidFill>
                  <a:schemeClr val="tx1"/>
                </a:solidFill>
                <a:effectLst/>
                <a:latin typeface="+mn-lt"/>
                <a:ea typeface="+mn-ea"/>
                <a:cs typeface="+mn-cs"/>
              </a:rPr>
              <a:t> us to </a:t>
            </a:r>
            <a:r>
              <a:rPr lang="fr-FR" sz="1200" kern="1200" dirty="0" err="1">
                <a:solidFill>
                  <a:schemeClr val="tx1"/>
                </a:solidFill>
                <a:effectLst/>
                <a:latin typeface="+mn-lt"/>
                <a:ea typeface="+mn-ea"/>
                <a:cs typeface="+mn-cs"/>
              </a:rPr>
              <a:t>produce</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common</a:t>
            </a:r>
            <a:r>
              <a:rPr lang="fr-FR" sz="1200" kern="1200" dirty="0">
                <a:solidFill>
                  <a:schemeClr val="tx1"/>
                </a:solidFill>
                <a:effectLst/>
                <a:latin typeface="+mn-lt"/>
                <a:ea typeface="+mn-ea"/>
                <a:cs typeface="+mn-cs"/>
              </a:rPr>
              <a:t> opinions on the documents </a:t>
            </a:r>
            <a:r>
              <a:rPr lang="fr-FR" sz="1200" kern="1200" dirty="0" err="1">
                <a:solidFill>
                  <a:schemeClr val="tx1"/>
                </a:solidFill>
                <a:effectLst/>
                <a:latin typeface="+mn-lt"/>
                <a:ea typeface="+mn-ea"/>
                <a:cs typeface="+mn-cs"/>
              </a:rPr>
              <a:t>produced</a:t>
            </a:r>
            <a:r>
              <a:rPr lang="fr-FR" sz="1200" kern="1200" dirty="0">
                <a:solidFill>
                  <a:schemeClr val="tx1"/>
                </a:solidFill>
                <a:effectLst/>
                <a:latin typeface="+mn-lt"/>
                <a:ea typeface="+mn-ea"/>
                <a:cs typeface="+mn-cs"/>
              </a:rPr>
              <a:t>. </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In addition to </a:t>
            </a:r>
            <a:r>
              <a:rPr lang="fr-FR" sz="1200" kern="1200" dirty="0" err="1">
                <a:solidFill>
                  <a:schemeClr val="tx1"/>
                </a:solidFill>
                <a:effectLst/>
                <a:latin typeface="+mn-lt"/>
                <a:ea typeface="+mn-ea"/>
                <a:cs typeface="+mn-cs"/>
              </a:rPr>
              <a:t>that</a:t>
            </a:r>
            <a:r>
              <a:rPr lang="fr-FR" sz="1200" kern="1200" dirty="0">
                <a:solidFill>
                  <a:schemeClr val="tx1"/>
                </a:solidFill>
                <a:effectLst/>
                <a:latin typeface="+mn-lt"/>
                <a:ea typeface="+mn-ea"/>
                <a:cs typeface="+mn-cs"/>
              </a:rPr>
              <a:t>, the Group </a:t>
            </a:r>
            <a:r>
              <a:rPr lang="fr-FR" sz="1200" kern="1200" dirty="0" err="1">
                <a:solidFill>
                  <a:schemeClr val="tx1"/>
                </a:solidFill>
                <a:effectLst/>
                <a:latin typeface="+mn-lt"/>
                <a:ea typeface="+mn-ea"/>
                <a:cs typeface="+mn-cs"/>
              </a:rPr>
              <a:t>discussed</a:t>
            </a:r>
            <a:r>
              <a:rPr lang="fr-FR" sz="1200" kern="1200" dirty="0">
                <a:solidFill>
                  <a:schemeClr val="tx1"/>
                </a:solidFill>
                <a:effectLst/>
                <a:latin typeface="+mn-lt"/>
                <a:ea typeface="+mn-ea"/>
                <a:cs typeface="+mn-cs"/>
              </a:rPr>
              <a:t> meeting 4 times per </a:t>
            </a:r>
            <a:r>
              <a:rPr lang="fr-FR" sz="1200" kern="1200" dirty="0" err="1">
                <a:solidFill>
                  <a:schemeClr val="tx1"/>
                </a:solidFill>
                <a:effectLst/>
                <a:latin typeface="+mn-lt"/>
                <a:ea typeface="+mn-ea"/>
                <a:cs typeface="+mn-cs"/>
              </a:rPr>
              <a:t>year</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instead</a:t>
            </a:r>
            <a:r>
              <a:rPr lang="fr-FR" sz="1200" kern="1200" dirty="0">
                <a:solidFill>
                  <a:schemeClr val="tx1"/>
                </a:solidFill>
                <a:effectLst/>
                <a:latin typeface="+mn-lt"/>
                <a:ea typeface="+mn-ea"/>
                <a:cs typeface="+mn-cs"/>
              </a:rPr>
              <a:t> of 2, in </a:t>
            </a:r>
            <a:r>
              <a:rPr lang="fr-FR" sz="1200" kern="1200" dirty="0" err="1">
                <a:solidFill>
                  <a:schemeClr val="tx1"/>
                </a:solidFill>
                <a:effectLst/>
                <a:latin typeface="+mn-lt"/>
                <a:ea typeface="+mn-ea"/>
                <a:cs typeface="+mn-cs"/>
              </a:rPr>
              <a:t>order</a:t>
            </a:r>
            <a:r>
              <a:rPr lang="fr-FR" sz="1200" kern="1200" dirty="0">
                <a:solidFill>
                  <a:schemeClr val="tx1"/>
                </a:solidFill>
                <a:effectLst/>
                <a:latin typeface="+mn-lt"/>
                <a:ea typeface="+mn-ea"/>
                <a:cs typeface="+mn-cs"/>
              </a:rPr>
              <a:t> not to lose </a:t>
            </a:r>
            <a:r>
              <a:rPr lang="fr-FR" sz="1200" kern="1200" dirty="0" err="1">
                <a:solidFill>
                  <a:schemeClr val="tx1"/>
                </a:solidFill>
                <a:effectLst/>
                <a:latin typeface="+mn-lt"/>
                <a:ea typeface="+mn-ea"/>
                <a:cs typeface="+mn-cs"/>
              </a:rPr>
              <a:t>momentum</a:t>
            </a:r>
            <a:r>
              <a:rPr lang="fr-FR" sz="1200" kern="1200" dirty="0">
                <a:solidFill>
                  <a:schemeClr val="tx1"/>
                </a:solidFill>
                <a:effectLst/>
                <a:latin typeface="+mn-lt"/>
                <a:ea typeface="+mn-ea"/>
                <a:cs typeface="+mn-cs"/>
              </a:rPr>
              <a:t>. </a:t>
            </a:r>
            <a:endParaRPr lang="fr-BE"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111581B2-1E9C-48F4-97A6-58E616E4B503}" type="slidenum">
              <a:rPr lang="fr-BE" smtClean="0"/>
              <a:t>4</a:t>
            </a:fld>
            <a:endParaRPr lang="fr-BE"/>
          </a:p>
        </p:txBody>
      </p:sp>
    </p:spTree>
    <p:extLst>
      <p:ext uri="{BB962C8B-B14F-4D97-AF65-F5344CB8AC3E}">
        <p14:creationId xmlns:p14="http://schemas.microsoft.com/office/powerpoint/2010/main" val="6650430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 </a:t>
            </a:r>
            <a:endParaRPr lang="fr-BE" sz="1200" kern="1200" dirty="0">
              <a:solidFill>
                <a:schemeClr val="tx1"/>
              </a:solidFill>
              <a:effectLst/>
              <a:latin typeface="+mn-lt"/>
              <a:ea typeface="+mn-ea"/>
              <a:cs typeface="+mn-cs"/>
            </a:endParaRPr>
          </a:p>
          <a:p>
            <a:pPr lvl="0"/>
            <a:r>
              <a:rPr lang="fr-FR"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111581B2-1E9C-48F4-97A6-58E616E4B503}" type="slidenum">
              <a:rPr lang="fr-BE" smtClean="0"/>
              <a:t>5</a:t>
            </a:fld>
            <a:endParaRPr lang="fr-BE"/>
          </a:p>
        </p:txBody>
      </p:sp>
    </p:spTree>
    <p:extLst>
      <p:ext uri="{BB962C8B-B14F-4D97-AF65-F5344CB8AC3E}">
        <p14:creationId xmlns:p14="http://schemas.microsoft.com/office/powerpoint/2010/main" val="4060292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5400">
                <a:latin typeface="Arial Bold"/>
              </a:defRPr>
            </a:lvl1pPr>
          </a:lstStyle>
          <a:p>
            <a:r>
              <a:rPr lang="en-US" dirty="0"/>
              <a:t>Click to edit Master title style</a:t>
            </a:r>
            <a:endParaRPr lang="fr-BE"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BE"/>
          </a:p>
        </p:txBody>
      </p:sp>
      <p:sp>
        <p:nvSpPr>
          <p:cNvPr id="4" name="Date Placeholder 3"/>
          <p:cNvSpPr>
            <a:spLocks noGrp="1"/>
          </p:cNvSpPr>
          <p:nvPr>
            <p:ph type="dt" sz="half" idx="10"/>
          </p:nvPr>
        </p:nvSpPr>
        <p:spPr/>
        <p:txBody>
          <a:bodyPr/>
          <a:lstStyle/>
          <a:p>
            <a:fld id="{3DD11F4F-4A8E-414D-AD93-493223AEA4F0}" type="datetimeFigureOut">
              <a:rPr lang="fr-BE" smtClean="0"/>
              <a:t>6/11/2018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sp>
        <p:nvSpPr>
          <p:cNvPr id="7" name="Rectangle 6"/>
          <p:cNvSpPr/>
          <p:nvPr userDrawn="1"/>
        </p:nvSpPr>
        <p:spPr>
          <a:xfrm>
            <a:off x="168731" y="6538912"/>
            <a:ext cx="2041069" cy="246221"/>
          </a:xfrm>
          <a:prstGeom prst="rect">
            <a:avLst/>
          </a:prstGeom>
        </p:spPr>
        <p:txBody>
          <a:bodyPr wrap="none">
            <a:spAutoFit/>
          </a:bodyPr>
          <a:lstStyle/>
          <a:p>
            <a:pPr rtl="0"/>
            <a:r>
              <a:rPr lang="en-US" sz="1000" b="0" i="0" kern="1200" baseline="0" dirty="0">
                <a:solidFill>
                  <a:schemeClr val="bg1">
                    <a:lumMod val="50000"/>
                  </a:schemeClr>
                </a:solidFill>
                <a:latin typeface="Arial Narrow"/>
                <a:ea typeface="+mn-ea"/>
                <a:cs typeface="Arial Narrow"/>
              </a:rPr>
              <a:t>Transparency register: 4885579968-84</a:t>
            </a:r>
          </a:p>
        </p:txBody>
      </p:sp>
    </p:spTree>
    <p:extLst>
      <p:ext uri="{BB962C8B-B14F-4D97-AF65-F5344CB8AC3E}">
        <p14:creationId xmlns:p14="http://schemas.microsoft.com/office/powerpoint/2010/main" val="3957291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3DD11F4F-4A8E-414D-AD93-493223AEA4F0}" type="datetimeFigureOut">
              <a:rPr lang="fr-BE" smtClean="0"/>
              <a:t>6/11/2018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pic>
        <p:nvPicPr>
          <p:cNvPr id="7" name="Picture 6"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930078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fr-B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3DD11F4F-4A8E-414D-AD93-493223AEA4F0}" type="datetimeFigureOut">
              <a:rPr lang="fr-BE" smtClean="0"/>
              <a:t>6/11/2018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pic>
        <p:nvPicPr>
          <p:cNvPr id="7" name="Picture 6"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74812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548004"/>
            <a:ext cx="10515600" cy="590839"/>
          </a:xfrm>
        </p:spPr>
        <p:txBody>
          <a:bodyPr/>
          <a:lstStyle>
            <a:lvl1pPr>
              <a:defRPr>
                <a:latin typeface="Arial Bold"/>
              </a:defRPr>
            </a:lvl1pPr>
          </a:lstStyle>
          <a:p>
            <a:r>
              <a:rPr lang="en-US" dirty="0"/>
              <a:t>Click to edit Master title style</a:t>
            </a:r>
            <a:endParaRPr lang="fr-BE"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3DD11F4F-4A8E-414D-AD93-493223AEA4F0}" type="datetimeFigureOut">
              <a:rPr lang="fr-BE" smtClean="0"/>
              <a:t>6/11/2018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pic>
        <p:nvPicPr>
          <p:cNvPr id="7" name="Picture 6"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cxnSp>
        <p:nvCxnSpPr>
          <p:cNvPr id="10" name="Straight Connector 9"/>
          <p:cNvCxnSpPr/>
          <p:nvPr userDrawn="1"/>
        </p:nvCxnSpPr>
        <p:spPr>
          <a:xfrm>
            <a:off x="838200" y="1120640"/>
            <a:ext cx="10477500" cy="9660"/>
          </a:xfrm>
          <a:prstGeom prst="line">
            <a:avLst/>
          </a:prstGeom>
          <a:ln w="38100">
            <a:solidFill>
              <a:srgbClr val="0075B9"/>
            </a:solidFill>
          </a:ln>
        </p:spPr>
        <p:style>
          <a:lnRef idx="1">
            <a:schemeClr val="accent1"/>
          </a:lnRef>
          <a:fillRef idx="0">
            <a:schemeClr val="accent1"/>
          </a:fillRef>
          <a:effectRef idx="0">
            <a:schemeClr val="accent1"/>
          </a:effectRef>
          <a:fontRef idx="minor">
            <a:schemeClr val="tx1"/>
          </a:fontRef>
        </p:style>
      </p:cxnSp>
      <p:sp>
        <p:nvSpPr>
          <p:cNvPr id="13" name="Rectangle 12"/>
          <p:cNvSpPr/>
          <p:nvPr userDrawn="1"/>
        </p:nvSpPr>
        <p:spPr>
          <a:xfrm>
            <a:off x="9474938" y="6475254"/>
            <a:ext cx="2041069" cy="246221"/>
          </a:xfrm>
          <a:prstGeom prst="rect">
            <a:avLst/>
          </a:prstGeom>
        </p:spPr>
        <p:txBody>
          <a:bodyPr wrap="none">
            <a:spAutoFit/>
          </a:bodyPr>
          <a:lstStyle/>
          <a:p>
            <a:pPr rtl="0"/>
            <a:r>
              <a:rPr lang="en-US" sz="1000" b="0" i="0" kern="1200" baseline="0" dirty="0">
                <a:solidFill>
                  <a:schemeClr val="bg1">
                    <a:lumMod val="50000"/>
                  </a:schemeClr>
                </a:solidFill>
                <a:latin typeface="Arial Narrow"/>
                <a:ea typeface="+mn-ea"/>
                <a:cs typeface="Arial Narrow"/>
              </a:rPr>
              <a:t>Transparency register: 4885579968-84</a:t>
            </a:r>
          </a:p>
        </p:txBody>
      </p:sp>
    </p:spTree>
    <p:extLst>
      <p:ext uri="{BB962C8B-B14F-4D97-AF65-F5344CB8AC3E}">
        <p14:creationId xmlns:p14="http://schemas.microsoft.com/office/powerpoint/2010/main" val="3707731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B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D11F4F-4A8E-414D-AD93-493223AEA4F0}" type="datetimeFigureOut">
              <a:rPr lang="fr-BE" smtClean="0"/>
              <a:t>6/11/2018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pic>
        <p:nvPicPr>
          <p:cNvPr id="7" name="Picture 6" descr="eu dental_ppt2_DARK_V03.png"/>
          <p:cNvPicPr>
            <a:picLocks noChangeAspect="1"/>
          </p:cNvPicPr>
          <p:nvPr userDrawn="1"/>
        </p:nvPicPr>
        <p:blipFill>
          <a:blip r:embed="rId2"/>
          <a:srcRect l="12204" t="5249" r="75864" b="74801"/>
          <a:stretch>
            <a:fillRect/>
          </a:stretch>
        </p:blipFill>
        <p:spPr>
          <a:xfrm>
            <a:off x="10219144" y="116647"/>
            <a:ext cx="1478910" cy="1853469"/>
          </a:xfrm>
          <a:prstGeom prst="rect">
            <a:avLst/>
          </a:prstGeom>
        </p:spPr>
      </p:pic>
    </p:spTree>
    <p:extLst>
      <p:ext uri="{BB962C8B-B14F-4D97-AF65-F5344CB8AC3E}">
        <p14:creationId xmlns:p14="http://schemas.microsoft.com/office/powerpoint/2010/main" val="26274877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Bold"/>
              </a:defRPr>
            </a:lvl1pPr>
          </a:lstStyle>
          <a:p>
            <a:r>
              <a:rPr lang="en-US" dirty="0"/>
              <a:t>Click to edit Master title style</a:t>
            </a:r>
            <a:endParaRPr lang="fr-BE"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Date Placeholder 4"/>
          <p:cNvSpPr>
            <a:spLocks noGrp="1"/>
          </p:cNvSpPr>
          <p:nvPr>
            <p:ph type="dt" sz="half" idx="10"/>
          </p:nvPr>
        </p:nvSpPr>
        <p:spPr/>
        <p:txBody>
          <a:bodyPr/>
          <a:lstStyle/>
          <a:p>
            <a:fld id="{3DD11F4F-4A8E-414D-AD93-493223AEA4F0}" type="datetimeFigureOut">
              <a:rPr lang="fr-BE" smtClean="0"/>
              <a:t>6/11/2018</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5E18B77B-BE49-459A-AF8D-9802ED7A4A3D}" type="slidenum">
              <a:rPr lang="fr-BE" smtClean="0"/>
              <a:t>‹#›</a:t>
            </a:fld>
            <a:endParaRPr lang="fr-BE"/>
          </a:p>
        </p:txBody>
      </p:sp>
      <p:pic>
        <p:nvPicPr>
          <p:cNvPr id="8" name="Picture 7"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822548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latin typeface="Arial Bold"/>
              </a:defRPr>
            </a:lvl1pPr>
          </a:lstStyle>
          <a:p>
            <a:r>
              <a:rPr lang="en-US" dirty="0"/>
              <a:t>Click to edit Master title style</a:t>
            </a:r>
            <a:endParaRPr lang="fr-BE"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7" name="Date Placeholder 6"/>
          <p:cNvSpPr>
            <a:spLocks noGrp="1"/>
          </p:cNvSpPr>
          <p:nvPr>
            <p:ph type="dt" sz="half" idx="10"/>
          </p:nvPr>
        </p:nvSpPr>
        <p:spPr/>
        <p:txBody>
          <a:bodyPr/>
          <a:lstStyle/>
          <a:p>
            <a:fld id="{3DD11F4F-4A8E-414D-AD93-493223AEA4F0}" type="datetimeFigureOut">
              <a:rPr lang="fr-BE" smtClean="0"/>
              <a:t>6/11/2018</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5E18B77B-BE49-459A-AF8D-9802ED7A4A3D}" type="slidenum">
              <a:rPr lang="fr-BE" smtClean="0"/>
              <a:t>‹#›</a:t>
            </a:fld>
            <a:endParaRPr lang="fr-BE"/>
          </a:p>
        </p:txBody>
      </p:sp>
      <p:pic>
        <p:nvPicPr>
          <p:cNvPr id="10" name="Picture 9"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636117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fr-BE" dirty="0"/>
          </a:p>
        </p:txBody>
      </p:sp>
      <p:sp>
        <p:nvSpPr>
          <p:cNvPr id="3" name="Date Placeholder 2"/>
          <p:cNvSpPr>
            <a:spLocks noGrp="1"/>
          </p:cNvSpPr>
          <p:nvPr>
            <p:ph type="dt" sz="half" idx="10"/>
          </p:nvPr>
        </p:nvSpPr>
        <p:spPr/>
        <p:txBody>
          <a:bodyPr/>
          <a:lstStyle/>
          <a:p>
            <a:fld id="{3DD11F4F-4A8E-414D-AD93-493223AEA4F0}" type="datetimeFigureOut">
              <a:rPr lang="fr-BE" smtClean="0"/>
              <a:t>6/11/2018</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5E18B77B-BE49-459A-AF8D-9802ED7A4A3D}" type="slidenum">
              <a:rPr lang="fr-BE" smtClean="0"/>
              <a:t>‹#›</a:t>
            </a:fld>
            <a:endParaRPr lang="fr-BE"/>
          </a:p>
        </p:txBody>
      </p:sp>
      <p:pic>
        <p:nvPicPr>
          <p:cNvPr id="6" name="Picture 5"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07082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D11F4F-4A8E-414D-AD93-493223AEA4F0}" type="datetimeFigureOut">
              <a:rPr lang="fr-BE" smtClean="0"/>
              <a:t>6/11/2018</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5E18B77B-BE49-459A-AF8D-9802ED7A4A3D}" type="slidenum">
              <a:rPr lang="fr-BE" smtClean="0"/>
              <a:t>‹#›</a:t>
            </a:fld>
            <a:endParaRPr lang="fr-BE"/>
          </a:p>
        </p:txBody>
      </p:sp>
      <p:pic>
        <p:nvPicPr>
          <p:cNvPr id="5" name="Picture 4"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
        <p:nvSpPr>
          <p:cNvPr id="6" name="Rectangle 5"/>
          <p:cNvSpPr/>
          <p:nvPr userDrawn="1"/>
        </p:nvSpPr>
        <p:spPr>
          <a:xfrm>
            <a:off x="9471308" y="6490265"/>
            <a:ext cx="2041069" cy="246221"/>
          </a:xfrm>
          <a:prstGeom prst="rect">
            <a:avLst/>
          </a:prstGeom>
        </p:spPr>
        <p:txBody>
          <a:bodyPr wrap="none">
            <a:spAutoFit/>
          </a:bodyPr>
          <a:lstStyle/>
          <a:p>
            <a:pPr rtl="0"/>
            <a:r>
              <a:rPr lang="en-US" sz="1000" b="0" i="0" kern="1200" baseline="0" dirty="0">
                <a:solidFill>
                  <a:schemeClr val="bg1">
                    <a:lumMod val="50000"/>
                  </a:schemeClr>
                </a:solidFill>
                <a:latin typeface="Arial Narrow"/>
                <a:ea typeface="+mn-ea"/>
                <a:cs typeface="Arial Narrow"/>
              </a:rPr>
              <a:t>Transparency register: 4885579968-84</a:t>
            </a:r>
          </a:p>
        </p:txBody>
      </p:sp>
    </p:spTree>
    <p:extLst>
      <p:ext uri="{BB962C8B-B14F-4D97-AF65-F5344CB8AC3E}">
        <p14:creationId xmlns:p14="http://schemas.microsoft.com/office/powerpoint/2010/main" val="2244440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B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D11F4F-4A8E-414D-AD93-493223AEA4F0}" type="datetimeFigureOut">
              <a:rPr lang="fr-BE" smtClean="0"/>
              <a:t>6/11/2018</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5E18B77B-BE49-459A-AF8D-9802ED7A4A3D}" type="slidenum">
              <a:rPr lang="fr-BE" smtClean="0"/>
              <a:t>‹#›</a:t>
            </a:fld>
            <a:endParaRPr lang="fr-BE"/>
          </a:p>
        </p:txBody>
      </p:sp>
      <p:pic>
        <p:nvPicPr>
          <p:cNvPr id="8" name="Picture 7"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036407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B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D11F4F-4A8E-414D-AD93-493223AEA4F0}" type="datetimeFigureOut">
              <a:rPr lang="fr-BE" smtClean="0"/>
              <a:t>6/11/2018</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5E18B77B-BE49-459A-AF8D-9802ED7A4A3D}" type="slidenum">
              <a:rPr lang="fr-BE" smtClean="0"/>
              <a:t>‹#›</a:t>
            </a:fld>
            <a:endParaRPr lang="fr-BE"/>
          </a:p>
        </p:txBody>
      </p:sp>
      <p:pic>
        <p:nvPicPr>
          <p:cNvPr id="8" name="Picture 7"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556701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590839"/>
          </a:xfrm>
          <a:prstGeom prst="rect">
            <a:avLst/>
          </a:prstGeom>
        </p:spPr>
        <p:txBody>
          <a:bodyPr vert="horz" lIns="91440" tIns="45720" rIns="91440" bIns="45720" rtlCol="0" anchor="ctr">
            <a:normAutofit/>
          </a:bodyPr>
          <a:lstStyle/>
          <a:p>
            <a:r>
              <a:rPr lang="en-US" dirty="0"/>
              <a:t>Click to edit Master title style</a:t>
            </a:r>
            <a:endParaRPr lang="fr-BE"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r-BE"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D11F4F-4A8E-414D-AD93-493223AEA4F0}" type="datetimeFigureOut">
              <a:rPr lang="fr-BE" smtClean="0"/>
              <a:t>6/11/2018</a:t>
            </a:fld>
            <a:endParaRPr lang="fr-B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18B77B-BE49-459A-AF8D-9802ED7A4A3D}" type="slidenum">
              <a:rPr lang="fr-BE" smtClean="0"/>
              <a:t>‹#›</a:t>
            </a:fld>
            <a:endParaRPr lang="fr-BE"/>
          </a:p>
        </p:txBody>
      </p:sp>
    </p:spTree>
    <p:extLst>
      <p:ext uri="{BB962C8B-B14F-4D97-AF65-F5344CB8AC3E}">
        <p14:creationId xmlns:p14="http://schemas.microsoft.com/office/powerpoint/2010/main" val="13472497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Arial Bold"/>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Bold"/>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Bold"/>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Bold"/>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Bold"/>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Bold"/>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697306" y="5113424"/>
            <a:ext cx="4832059" cy="646331"/>
          </a:xfrm>
          <a:prstGeom prst="rect">
            <a:avLst/>
          </a:prstGeom>
          <a:noFill/>
        </p:spPr>
        <p:txBody>
          <a:bodyPr wrap="square" rtlCol="0">
            <a:spAutoFit/>
          </a:bodyPr>
          <a:lstStyle/>
          <a:p>
            <a:r>
              <a:rPr lang="en-US" dirty="0">
                <a:solidFill>
                  <a:srgbClr val="DA9A1C"/>
                </a:solidFill>
                <a:latin typeface="Arial Bold"/>
              </a:rPr>
              <a:t>Brussels, 16 November 2018</a:t>
            </a:r>
            <a:endParaRPr lang="fr-BE" dirty="0">
              <a:solidFill>
                <a:srgbClr val="DA9A1C"/>
              </a:solidFill>
              <a:latin typeface="Arial Bold"/>
            </a:endParaRPr>
          </a:p>
          <a:p>
            <a:endParaRPr lang="fr-BE" dirty="0">
              <a:solidFill>
                <a:srgbClr val="DA9A1C"/>
              </a:solidFill>
              <a:latin typeface="Arial Bold"/>
            </a:endParaRPr>
          </a:p>
        </p:txBody>
      </p:sp>
      <p:pic>
        <p:nvPicPr>
          <p:cNvPr id="7" name="Picture 6" descr="eu dental_ppt2_DARK_V03.png"/>
          <p:cNvPicPr>
            <a:picLocks noChangeAspect="1"/>
          </p:cNvPicPr>
          <p:nvPr/>
        </p:nvPicPr>
        <p:blipFill>
          <a:blip r:embed="rId2"/>
          <a:srcRect l="12204" t="5249" r="75864" b="74801"/>
          <a:stretch>
            <a:fillRect/>
          </a:stretch>
        </p:blipFill>
        <p:spPr>
          <a:xfrm>
            <a:off x="6713065" y="241892"/>
            <a:ext cx="5016590" cy="6287119"/>
          </a:xfrm>
          <a:prstGeom prst="rect">
            <a:avLst/>
          </a:prstGeom>
        </p:spPr>
      </p:pic>
      <p:sp>
        <p:nvSpPr>
          <p:cNvPr id="8" name="TextBox 7"/>
          <p:cNvSpPr txBox="1"/>
          <p:nvPr/>
        </p:nvSpPr>
        <p:spPr>
          <a:xfrm>
            <a:off x="697306" y="2360523"/>
            <a:ext cx="4832059" cy="584775"/>
          </a:xfrm>
          <a:prstGeom prst="rect">
            <a:avLst/>
          </a:prstGeom>
          <a:noFill/>
        </p:spPr>
        <p:txBody>
          <a:bodyPr wrap="square" rtlCol="0">
            <a:spAutoFit/>
          </a:bodyPr>
          <a:lstStyle/>
          <a:p>
            <a:r>
              <a:rPr lang="en-US" sz="3200" b="1" dirty="0">
                <a:solidFill>
                  <a:srgbClr val="DA9A1C"/>
                </a:solidFill>
                <a:latin typeface="Arial Bold"/>
              </a:rPr>
              <a:t>WG eHealth </a:t>
            </a:r>
            <a:endParaRPr lang="fr-BE" sz="3200" b="1" dirty="0">
              <a:solidFill>
                <a:srgbClr val="DA9A1C"/>
              </a:solidFill>
              <a:latin typeface="Arial Bold"/>
            </a:endParaRPr>
          </a:p>
        </p:txBody>
      </p:sp>
      <p:sp>
        <p:nvSpPr>
          <p:cNvPr id="9" name="TextBox 8"/>
          <p:cNvSpPr txBox="1"/>
          <p:nvPr/>
        </p:nvSpPr>
        <p:spPr>
          <a:xfrm>
            <a:off x="697306" y="4297680"/>
            <a:ext cx="4832059" cy="830997"/>
          </a:xfrm>
          <a:prstGeom prst="rect">
            <a:avLst/>
          </a:prstGeom>
          <a:noFill/>
        </p:spPr>
        <p:txBody>
          <a:bodyPr wrap="square" rtlCol="0">
            <a:spAutoFit/>
          </a:bodyPr>
          <a:lstStyle/>
          <a:p>
            <a:r>
              <a:rPr lang="en-US" sz="2400" b="1" dirty="0">
                <a:solidFill>
                  <a:srgbClr val="DA9A1C"/>
                </a:solidFill>
                <a:latin typeface="Arial Bold"/>
              </a:rPr>
              <a:t>Piret Väli, WG Chair</a:t>
            </a:r>
          </a:p>
          <a:p>
            <a:r>
              <a:rPr lang="en-US" sz="2400" b="1" dirty="0">
                <a:solidFill>
                  <a:srgbClr val="DA9A1C"/>
                </a:solidFill>
                <a:latin typeface="Arial Bold"/>
              </a:rPr>
              <a:t>CED General Meeting</a:t>
            </a:r>
            <a:endParaRPr lang="fr-BE" sz="2400" b="1" dirty="0">
              <a:solidFill>
                <a:srgbClr val="DA9A1C"/>
              </a:solidFill>
              <a:latin typeface="Arial Bold"/>
            </a:endParaRPr>
          </a:p>
        </p:txBody>
      </p:sp>
    </p:spTree>
    <p:extLst>
      <p:ext uri="{BB962C8B-B14F-4D97-AF65-F5344CB8AC3E}">
        <p14:creationId xmlns:p14="http://schemas.microsoft.com/office/powerpoint/2010/main" val="1819928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034" y="251449"/>
            <a:ext cx="11919932" cy="771394"/>
          </a:xfrm>
        </p:spPr>
        <p:txBody>
          <a:bodyPr>
            <a:noAutofit/>
          </a:bodyPr>
          <a:lstStyle/>
          <a:p>
            <a:pPr algn="ctr"/>
            <a:r>
              <a:rPr lang="en-US" sz="3600" b="1" dirty="0">
                <a:solidFill>
                  <a:schemeClr val="tx2"/>
                </a:solidFill>
              </a:rPr>
              <a:t>CED Resolution on Data Sharing as Part of eHealth</a:t>
            </a:r>
            <a:endParaRPr lang="fr-BE" sz="3200" b="1" dirty="0">
              <a:solidFill>
                <a:schemeClr val="tx2"/>
              </a:solidFill>
            </a:endParaRPr>
          </a:p>
        </p:txBody>
      </p:sp>
      <p:sp>
        <p:nvSpPr>
          <p:cNvPr id="3" name="Content Placeholder 2"/>
          <p:cNvSpPr>
            <a:spLocks noGrp="1"/>
          </p:cNvSpPr>
          <p:nvPr>
            <p:ph idx="1"/>
          </p:nvPr>
        </p:nvSpPr>
        <p:spPr>
          <a:xfrm>
            <a:off x="563527" y="1881962"/>
            <a:ext cx="10779640" cy="4178595"/>
          </a:xfrm>
        </p:spPr>
        <p:txBody>
          <a:bodyPr/>
          <a:lstStyle/>
          <a:p>
            <a:pPr marL="355600" lvl="0" indent="-355600" algn="just">
              <a:buClr>
                <a:srgbClr val="DA9A1C"/>
              </a:buClr>
              <a:buFont typeface="Wingdings" panose="05000000000000000000" pitchFamily="2" charset="2"/>
              <a:buChar char="Ø"/>
            </a:pPr>
            <a:endParaRPr lang="en-US" sz="2000" dirty="0">
              <a:solidFill>
                <a:schemeClr val="tx2"/>
              </a:solidFill>
            </a:endParaRPr>
          </a:p>
          <a:p>
            <a:pPr marL="355600" lvl="0" indent="-355600" algn="just">
              <a:buClr>
                <a:srgbClr val="DA9A1C"/>
              </a:buClr>
              <a:buFont typeface="Wingdings" panose="05000000000000000000" pitchFamily="2" charset="2"/>
              <a:buChar char="Ø"/>
            </a:pPr>
            <a:endParaRPr lang="en-US" sz="2400" dirty="0">
              <a:solidFill>
                <a:schemeClr val="tx2"/>
              </a:solidFill>
            </a:endParaRPr>
          </a:p>
          <a:p>
            <a:pPr marL="355600" lvl="0" indent="-355600" algn="just">
              <a:buClr>
                <a:srgbClr val="DA9A1C"/>
              </a:buClr>
              <a:buFont typeface="Wingdings" panose="05000000000000000000" pitchFamily="2" charset="2"/>
              <a:buChar char="Ø"/>
            </a:pPr>
            <a:endParaRPr lang="en-US" sz="2400" dirty="0">
              <a:solidFill>
                <a:schemeClr val="tx2"/>
              </a:solidFill>
            </a:endParaRPr>
          </a:p>
          <a:p>
            <a:pPr marL="0" lvl="0" indent="0">
              <a:buClr>
                <a:srgbClr val="DA9A1C"/>
              </a:buClr>
              <a:buNone/>
            </a:pPr>
            <a:endParaRPr lang="en-US" sz="2400" dirty="0">
              <a:solidFill>
                <a:schemeClr val="tx2"/>
              </a:solidFill>
            </a:endParaRPr>
          </a:p>
          <a:p>
            <a:pPr marL="355600" lvl="0" indent="-355600">
              <a:buClr>
                <a:srgbClr val="DA9A1C"/>
              </a:buClr>
              <a:buFont typeface="Wingdings" panose="05000000000000000000" pitchFamily="2" charset="2"/>
              <a:buChar char="Ø"/>
            </a:pPr>
            <a:endParaRPr lang="fr-BE" dirty="0">
              <a:solidFill>
                <a:schemeClr val="tx2"/>
              </a:solidFill>
            </a:endParaRPr>
          </a:p>
        </p:txBody>
      </p:sp>
      <p:sp>
        <p:nvSpPr>
          <p:cNvPr id="5" name="TextBox 4">
            <a:extLst>
              <a:ext uri="{FF2B5EF4-FFF2-40B4-BE49-F238E27FC236}">
                <a16:creationId xmlns:a16="http://schemas.microsoft.com/office/drawing/2014/main" id="{799B0BE6-6C56-45DF-9326-ACB5F69B1A5E}"/>
              </a:ext>
            </a:extLst>
          </p:cNvPr>
          <p:cNvSpPr txBox="1"/>
          <p:nvPr/>
        </p:nvSpPr>
        <p:spPr>
          <a:xfrm>
            <a:off x="848833" y="1490133"/>
            <a:ext cx="10494334" cy="1446550"/>
          </a:xfrm>
          <a:prstGeom prst="rect">
            <a:avLst/>
          </a:prstGeom>
          <a:noFill/>
        </p:spPr>
        <p:txBody>
          <a:bodyPr wrap="square" rtlCol="0">
            <a:spAutoFit/>
          </a:bodyPr>
          <a:lstStyle/>
          <a:p>
            <a:pPr marL="342900" indent="-342900">
              <a:buFont typeface="Arial" panose="020B0604020202020204" pitchFamily="34" charset="0"/>
              <a:buChar char="•"/>
            </a:pPr>
            <a:endParaRPr lang="en-US" sz="2200" dirty="0">
              <a:solidFill>
                <a:schemeClr val="tx2"/>
              </a:solidFill>
              <a:latin typeface="Arial Bold"/>
            </a:endParaRPr>
          </a:p>
          <a:p>
            <a:pPr marL="342900" indent="-342900">
              <a:buFont typeface="Arial" panose="020B0604020202020204" pitchFamily="34" charset="0"/>
              <a:buChar char="•"/>
            </a:pPr>
            <a:endParaRPr lang="en-US" sz="2200" dirty="0">
              <a:solidFill>
                <a:schemeClr val="tx2"/>
              </a:solidFill>
              <a:latin typeface="Arial Bold"/>
            </a:endParaRPr>
          </a:p>
          <a:p>
            <a:endParaRPr lang="en-US" sz="2200" dirty="0">
              <a:solidFill>
                <a:schemeClr val="tx2"/>
              </a:solidFill>
              <a:latin typeface="Arial Bold"/>
            </a:endParaRPr>
          </a:p>
          <a:p>
            <a:endParaRPr lang="en-US" sz="2200" dirty="0">
              <a:solidFill>
                <a:schemeClr val="tx2"/>
              </a:solidFill>
              <a:latin typeface="Arial Bold"/>
            </a:endParaRPr>
          </a:p>
        </p:txBody>
      </p:sp>
      <p:pic>
        <p:nvPicPr>
          <p:cNvPr id="6" name="Picture 5">
            <a:extLst>
              <a:ext uri="{FF2B5EF4-FFF2-40B4-BE49-F238E27FC236}">
                <a16:creationId xmlns:a16="http://schemas.microsoft.com/office/drawing/2014/main" id="{32A3D204-AE46-403E-8ECB-2798B67C0E3C}"/>
              </a:ext>
            </a:extLst>
          </p:cNvPr>
          <p:cNvPicPr>
            <a:picLocks noChangeAspect="1"/>
          </p:cNvPicPr>
          <p:nvPr/>
        </p:nvPicPr>
        <p:blipFill>
          <a:blip r:embed="rId3"/>
          <a:stretch>
            <a:fillRect/>
          </a:stretch>
        </p:blipFill>
        <p:spPr>
          <a:xfrm>
            <a:off x="3691465" y="1429648"/>
            <a:ext cx="4356493" cy="4630909"/>
          </a:xfrm>
          <a:prstGeom prst="rect">
            <a:avLst/>
          </a:prstGeom>
          <a:ln>
            <a:solidFill>
              <a:schemeClr val="tx1"/>
            </a:solidFill>
          </a:ln>
        </p:spPr>
      </p:pic>
    </p:spTree>
    <p:extLst>
      <p:ext uri="{BB962C8B-B14F-4D97-AF65-F5344CB8AC3E}">
        <p14:creationId xmlns:p14="http://schemas.microsoft.com/office/powerpoint/2010/main" val="381644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44804"/>
            <a:ext cx="10515600" cy="590839"/>
          </a:xfrm>
        </p:spPr>
        <p:txBody>
          <a:bodyPr>
            <a:normAutofit fontScale="90000"/>
          </a:bodyPr>
          <a:lstStyle/>
          <a:p>
            <a:pPr algn="ctr"/>
            <a:r>
              <a:rPr lang="fr-BE" b="1" dirty="0" err="1">
                <a:solidFill>
                  <a:schemeClr val="tx2"/>
                </a:solidFill>
              </a:rPr>
              <a:t>Priority</a:t>
            </a:r>
            <a:r>
              <a:rPr lang="fr-BE" b="1" dirty="0">
                <a:solidFill>
                  <a:schemeClr val="tx2"/>
                </a:solidFill>
              </a:rPr>
              <a:t> Topics for WG </a:t>
            </a:r>
            <a:r>
              <a:rPr lang="fr-BE" b="1" dirty="0" err="1">
                <a:solidFill>
                  <a:schemeClr val="tx2"/>
                </a:solidFill>
              </a:rPr>
              <a:t>eHealth</a:t>
            </a:r>
            <a:r>
              <a:rPr lang="fr-BE" b="1" dirty="0">
                <a:solidFill>
                  <a:schemeClr val="tx2"/>
                </a:solidFill>
              </a:rPr>
              <a:t> </a:t>
            </a:r>
          </a:p>
        </p:txBody>
      </p:sp>
      <p:sp>
        <p:nvSpPr>
          <p:cNvPr id="8" name="Content Placeholder 12">
            <a:extLst>
              <a:ext uri="{FF2B5EF4-FFF2-40B4-BE49-F238E27FC236}">
                <a16:creationId xmlns:a16="http://schemas.microsoft.com/office/drawing/2014/main" id="{1169C3FF-B6E4-410B-9D43-A18CB04EBB7D}"/>
              </a:ext>
            </a:extLst>
          </p:cNvPr>
          <p:cNvSpPr>
            <a:spLocks noGrp="1"/>
          </p:cNvSpPr>
          <p:nvPr>
            <p:ph idx="1"/>
          </p:nvPr>
        </p:nvSpPr>
        <p:spPr>
          <a:xfrm>
            <a:off x="713740" y="1285240"/>
            <a:ext cx="10515600" cy="4546600"/>
          </a:xfrm>
        </p:spPr>
        <p:txBody>
          <a:bodyPr>
            <a:noAutofit/>
          </a:bodyPr>
          <a:lstStyle/>
          <a:p>
            <a:pPr marL="0" indent="0">
              <a:buClr>
                <a:srgbClr val="DA9A1C"/>
              </a:buClr>
              <a:buNone/>
            </a:pPr>
            <a:endParaRPr lang="en-US" sz="2400" dirty="0">
              <a:solidFill>
                <a:schemeClr val="tx2"/>
              </a:solidFill>
            </a:endParaRPr>
          </a:p>
          <a:p>
            <a:pPr>
              <a:buClr>
                <a:srgbClr val="DA9A1C"/>
              </a:buClr>
              <a:buFont typeface="Wingdings" panose="05000000000000000000" pitchFamily="2" charset="2"/>
              <a:buChar char="Ø"/>
            </a:pPr>
            <a:endParaRPr lang="en-US" sz="2400" dirty="0">
              <a:solidFill>
                <a:schemeClr val="tx2"/>
              </a:solidFill>
            </a:endParaRPr>
          </a:p>
        </p:txBody>
      </p:sp>
      <p:graphicFrame>
        <p:nvGraphicFramePr>
          <p:cNvPr id="3" name="Diagram 2">
            <a:extLst>
              <a:ext uri="{FF2B5EF4-FFF2-40B4-BE49-F238E27FC236}">
                <a16:creationId xmlns:a16="http://schemas.microsoft.com/office/drawing/2014/main" id="{F7E91542-79FE-4D0D-8A02-6AA56089E47E}"/>
              </a:ext>
            </a:extLst>
          </p:cNvPr>
          <p:cNvGraphicFramePr/>
          <p:nvPr>
            <p:extLst>
              <p:ext uri="{D42A27DB-BD31-4B8C-83A1-F6EECF244321}">
                <p14:modId xmlns:p14="http://schemas.microsoft.com/office/powerpoint/2010/main" val="4078679059"/>
              </p:ext>
            </p:extLst>
          </p:nvPr>
        </p:nvGraphicFramePr>
        <p:xfrm>
          <a:off x="2223911" y="1454574"/>
          <a:ext cx="7744178" cy="48530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56321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44804"/>
            <a:ext cx="10515600" cy="590839"/>
          </a:xfrm>
        </p:spPr>
        <p:txBody>
          <a:bodyPr>
            <a:normAutofit fontScale="90000"/>
          </a:bodyPr>
          <a:lstStyle/>
          <a:p>
            <a:pPr algn="ctr"/>
            <a:r>
              <a:rPr lang="fr-BE" b="1" dirty="0" err="1">
                <a:solidFill>
                  <a:schemeClr val="tx2"/>
                </a:solidFill>
              </a:rPr>
              <a:t>eHealth</a:t>
            </a:r>
            <a:r>
              <a:rPr lang="fr-BE" b="1" dirty="0">
                <a:solidFill>
                  <a:schemeClr val="tx2"/>
                </a:solidFill>
              </a:rPr>
              <a:t> Stakeholders Group </a:t>
            </a:r>
          </a:p>
        </p:txBody>
      </p:sp>
      <p:sp>
        <p:nvSpPr>
          <p:cNvPr id="8" name="Content Placeholder 12">
            <a:extLst>
              <a:ext uri="{FF2B5EF4-FFF2-40B4-BE49-F238E27FC236}">
                <a16:creationId xmlns:a16="http://schemas.microsoft.com/office/drawing/2014/main" id="{1169C3FF-B6E4-410B-9D43-A18CB04EBB7D}"/>
              </a:ext>
            </a:extLst>
          </p:cNvPr>
          <p:cNvSpPr>
            <a:spLocks noGrp="1"/>
          </p:cNvSpPr>
          <p:nvPr>
            <p:ph idx="1"/>
          </p:nvPr>
        </p:nvSpPr>
        <p:spPr>
          <a:xfrm>
            <a:off x="1165860" y="1083733"/>
            <a:ext cx="10515600" cy="4885267"/>
          </a:xfrm>
        </p:spPr>
        <p:txBody>
          <a:bodyPr>
            <a:noAutofit/>
          </a:bodyPr>
          <a:lstStyle/>
          <a:p>
            <a:pPr marL="0" indent="0">
              <a:buClr>
                <a:srgbClr val="DA9A1C"/>
              </a:buClr>
              <a:buNone/>
            </a:pPr>
            <a:endParaRPr lang="en-US" sz="2400" i="1" dirty="0">
              <a:solidFill>
                <a:schemeClr val="tx2"/>
              </a:solidFill>
            </a:endParaRPr>
          </a:p>
          <a:p>
            <a:pPr marL="354013" indent="-354013">
              <a:buClr>
                <a:srgbClr val="DA9A1C"/>
              </a:buClr>
              <a:buFont typeface="Wingdings" panose="05000000000000000000" pitchFamily="2" charset="2"/>
              <a:buChar char="Ø"/>
            </a:pPr>
            <a:r>
              <a:rPr lang="en-US" sz="2400" dirty="0">
                <a:solidFill>
                  <a:schemeClr val="tx2"/>
                </a:solidFill>
              </a:rPr>
              <a:t>The mandate of the eHealth Stakeholders Group will come to an end in 2019 but the Group will continue existing </a:t>
            </a:r>
          </a:p>
          <a:p>
            <a:pPr marL="0" indent="0">
              <a:buClr>
                <a:srgbClr val="DA9A1C"/>
              </a:buClr>
              <a:buNone/>
            </a:pPr>
            <a:endParaRPr lang="en-US" sz="2400" dirty="0">
              <a:solidFill>
                <a:schemeClr val="tx2"/>
              </a:solidFill>
            </a:endParaRPr>
          </a:p>
          <a:p>
            <a:pPr marL="354013" indent="-354013">
              <a:buClr>
                <a:srgbClr val="DA9A1C"/>
              </a:buClr>
              <a:buFont typeface="Wingdings" panose="05000000000000000000" pitchFamily="2" charset="2"/>
              <a:buChar char="Ø"/>
            </a:pPr>
            <a:r>
              <a:rPr lang="en-US" sz="2400" dirty="0">
                <a:solidFill>
                  <a:schemeClr val="tx2"/>
                </a:solidFill>
              </a:rPr>
              <a:t>The Medical Professions </a:t>
            </a:r>
            <a:r>
              <a:rPr lang="en-US" sz="2400" dirty="0" err="1">
                <a:solidFill>
                  <a:schemeClr val="tx2"/>
                </a:solidFill>
              </a:rPr>
              <a:t>Organisations</a:t>
            </a:r>
            <a:r>
              <a:rPr lang="en-US" sz="2400" dirty="0">
                <a:solidFill>
                  <a:schemeClr val="tx2"/>
                </a:solidFill>
              </a:rPr>
              <a:t> would be interested in </a:t>
            </a:r>
            <a:r>
              <a:rPr lang="en-US" sz="2400" dirty="0" err="1">
                <a:solidFill>
                  <a:schemeClr val="tx2"/>
                </a:solidFill>
              </a:rPr>
              <a:t>organising</a:t>
            </a:r>
            <a:r>
              <a:rPr lang="en-US" sz="2400" dirty="0">
                <a:solidFill>
                  <a:schemeClr val="tx2"/>
                </a:solidFill>
              </a:rPr>
              <a:t> in a sub-group in order to provide better feedback to the eHealth Stakeholders Group </a:t>
            </a:r>
          </a:p>
          <a:p>
            <a:pPr marL="0" indent="0">
              <a:buClr>
                <a:srgbClr val="DA9A1C"/>
              </a:buClr>
              <a:buNone/>
            </a:pPr>
            <a:endParaRPr lang="en-US" sz="2400" dirty="0">
              <a:solidFill>
                <a:schemeClr val="tx2"/>
              </a:solidFill>
            </a:endParaRPr>
          </a:p>
          <a:p>
            <a:pPr marL="354013" indent="-354013">
              <a:buClr>
                <a:srgbClr val="DA9A1C"/>
              </a:buClr>
              <a:buFont typeface="Wingdings" panose="05000000000000000000" pitchFamily="2" charset="2"/>
              <a:buChar char="Ø"/>
            </a:pPr>
            <a:r>
              <a:rPr lang="en-US" sz="2400" dirty="0">
                <a:solidFill>
                  <a:schemeClr val="tx2"/>
                </a:solidFill>
              </a:rPr>
              <a:t>Ahead of the mandate end, the Stakeholders will be contacted to provide feedback on better ways of working together </a:t>
            </a:r>
          </a:p>
        </p:txBody>
      </p:sp>
    </p:spTree>
    <p:extLst>
      <p:ext uri="{BB962C8B-B14F-4D97-AF65-F5344CB8AC3E}">
        <p14:creationId xmlns:p14="http://schemas.microsoft.com/office/powerpoint/2010/main" val="33857201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44804"/>
            <a:ext cx="10515600" cy="590839"/>
          </a:xfrm>
        </p:spPr>
        <p:txBody>
          <a:bodyPr>
            <a:normAutofit fontScale="90000"/>
          </a:bodyPr>
          <a:lstStyle/>
          <a:p>
            <a:pPr algn="ctr"/>
            <a:r>
              <a:rPr lang="fr-BE" b="1" dirty="0">
                <a:solidFill>
                  <a:schemeClr val="tx2"/>
                </a:solidFill>
              </a:rPr>
              <a:t>Next </a:t>
            </a:r>
            <a:r>
              <a:rPr lang="fr-BE" b="1" dirty="0" err="1">
                <a:solidFill>
                  <a:schemeClr val="tx2"/>
                </a:solidFill>
              </a:rPr>
              <a:t>Steps</a:t>
            </a:r>
            <a:r>
              <a:rPr lang="fr-BE" b="1" dirty="0">
                <a:solidFill>
                  <a:schemeClr val="tx2"/>
                </a:solidFill>
              </a:rPr>
              <a:t> for </a:t>
            </a:r>
            <a:r>
              <a:rPr lang="fr-BE" b="1" dirty="0" err="1">
                <a:solidFill>
                  <a:schemeClr val="tx2"/>
                </a:solidFill>
              </a:rPr>
              <a:t>Working</a:t>
            </a:r>
            <a:r>
              <a:rPr lang="fr-BE" b="1" dirty="0">
                <a:solidFill>
                  <a:schemeClr val="tx2"/>
                </a:solidFill>
              </a:rPr>
              <a:t> Group</a:t>
            </a:r>
          </a:p>
        </p:txBody>
      </p:sp>
      <p:sp>
        <p:nvSpPr>
          <p:cNvPr id="7" name="Content Placeholder 6">
            <a:extLst>
              <a:ext uri="{FF2B5EF4-FFF2-40B4-BE49-F238E27FC236}">
                <a16:creationId xmlns:a16="http://schemas.microsoft.com/office/drawing/2014/main" id="{9C2DD55C-4691-45D1-9AEB-3DED1B37788D}"/>
              </a:ext>
            </a:extLst>
          </p:cNvPr>
          <p:cNvSpPr>
            <a:spLocks noGrp="1"/>
          </p:cNvSpPr>
          <p:nvPr>
            <p:ph idx="1"/>
          </p:nvPr>
        </p:nvSpPr>
        <p:spPr>
          <a:xfrm>
            <a:off x="838200" y="1546578"/>
            <a:ext cx="10515600" cy="4654769"/>
          </a:xfrm>
        </p:spPr>
        <p:txBody>
          <a:bodyPr/>
          <a:lstStyle/>
          <a:p>
            <a:pPr marL="354013" indent="-354013">
              <a:buClr>
                <a:srgbClr val="DA9A1C"/>
              </a:buClr>
              <a:buFont typeface="Wingdings" panose="05000000000000000000" pitchFamily="2" charset="2"/>
              <a:buChar char="Ø"/>
            </a:pPr>
            <a:r>
              <a:rPr lang="fr-BE" dirty="0">
                <a:solidFill>
                  <a:schemeClr val="tx2"/>
                </a:solidFill>
              </a:rPr>
              <a:t>Next meeting on 1 of </a:t>
            </a:r>
            <a:r>
              <a:rPr lang="fr-BE" dirty="0" err="1">
                <a:solidFill>
                  <a:schemeClr val="tx2"/>
                </a:solidFill>
              </a:rPr>
              <a:t>February</a:t>
            </a:r>
            <a:r>
              <a:rPr lang="fr-BE" dirty="0">
                <a:solidFill>
                  <a:schemeClr val="tx2"/>
                </a:solidFill>
              </a:rPr>
              <a:t> 2019</a:t>
            </a:r>
          </a:p>
          <a:p>
            <a:pPr marL="354013" indent="-354013">
              <a:buClr>
                <a:srgbClr val="DA9A1C"/>
              </a:buClr>
              <a:buFont typeface="Wingdings" panose="05000000000000000000" pitchFamily="2" charset="2"/>
              <a:buChar char="Ø"/>
            </a:pPr>
            <a:endParaRPr lang="fr-BE" dirty="0">
              <a:solidFill>
                <a:schemeClr val="tx2"/>
              </a:solidFill>
            </a:endParaRPr>
          </a:p>
          <a:p>
            <a:pPr marL="354013" indent="-354013">
              <a:buClr>
                <a:srgbClr val="DA9A1C"/>
              </a:buClr>
              <a:buFont typeface="Wingdings" panose="05000000000000000000" pitchFamily="2" charset="2"/>
              <a:buChar char="Ø"/>
            </a:pPr>
            <a:r>
              <a:rPr lang="fr-BE" dirty="0">
                <a:solidFill>
                  <a:schemeClr val="tx2"/>
                </a:solidFill>
              </a:rPr>
              <a:t>Drafting the </a:t>
            </a:r>
            <a:r>
              <a:rPr lang="fr-BE" dirty="0" err="1">
                <a:solidFill>
                  <a:schemeClr val="tx2"/>
                </a:solidFill>
              </a:rPr>
              <a:t>Resolution</a:t>
            </a:r>
            <a:r>
              <a:rPr lang="fr-BE" dirty="0">
                <a:solidFill>
                  <a:schemeClr val="tx2"/>
                </a:solidFill>
              </a:rPr>
              <a:t> on Online Evaluation of Dentists </a:t>
            </a:r>
          </a:p>
          <a:p>
            <a:pPr marL="354013" indent="-354013">
              <a:buClr>
                <a:srgbClr val="DA9A1C"/>
              </a:buClr>
              <a:buFont typeface="Wingdings" panose="05000000000000000000" pitchFamily="2" charset="2"/>
              <a:buChar char="Ø"/>
            </a:pPr>
            <a:endParaRPr lang="fr-BE" dirty="0">
              <a:solidFill>
                <a:schemeClr val="tx2"/>
              </a:solidFill>
            </a:endParaRPr>
          </a:p>
          <a:p>
            <a:pPr marL="354013" indent="-354013">
              <a:buClr>
                <a:srgbClr val="DA9A1C"/>
              </a:buClr>
              <a:buFont typeface="Wingdings" panose="05000000000000000000" pitchFamily="2" charset="2"/>
              <a:buChar char="Ø"/>
            </a:pPr>
            <a:r>
              <a:rPr lang="fr-BE" dirty="0" err="1">
                <a:solidFill>
                  <a:schemeClr val="tx2"/>
                </a:solidFill>
              </a:rPr>
              <a:t>Increased</a:t>
            </a:r>
            <a:r>
              <a:rPr lang="fr-BE" dirty="0">
                <a:solidFill>
                  <a:schemeClr val="tx2"/>
                </a:solidFill>
              </a:rPr>
              <a:t> focus on topics </a:t>
            </a:r>
            <a:r>
              <a:rPr lang="fr-BE" dirty="0" err="1">
                <a:solidFill>
                  <a:schemeClr val="tx2"/>
                </a:solidFill>
              </a:rPr>
              <a:t>such</a:t>
            </a:r>
            <a:r>
              <a:rPr lang="fr-BE" dirty="0">
                <a:solidFill>
                  <a:schemeClr val="tx2"/>
                </a:solidFill>
              </a:rPr>
              <a:t> as patient </a:t>
            </a:r>
            <a:r>
              <a:rPr lang="fr-BE" dirty="0" err="1">
                <a:solidFill>
                  <a:schemeClr val="tx2"/>
                </a:solidFill>
              </a:rPr>
              <a:t>summaries</a:t>
            </a:r>
            <a:r>
              <a:rPr lang="fr-BE" dirty="0">
                <a:solidFill>
                  <a:schemeClr val="tx2"/>
                </a:solidFill>
              </a:rPr>
              <a:t>, apps, </a:t>
            </a:r>
            <a:r>
              <a:rPr lang="fr-BE" dirty="0" err="1">
                <a:solidFill>
                  <a:schemeClr val="tx2"/>
                </a:solidFill>
              </a:rPr>
              <a:t>eConsultations</a:t>
            </a:r>
            <a:r>
              <a:rPr lang="fr-BE" dirty="0">
                <a:solidFill>
                  <a:schemeClr val="tx2"/>
                </a:solidFill>
              </a:rPr>
              <a:t> and feedback on services </a:t>
            </a:r>
            <a:endParaRPr lang="en-BE" dirty="0">
              <a:solidFill>
                <a:schemeClr val="tx2"/>
              </a:solidFill>
            </a:endParaRPr>
          </a:p>
        </p:txBody>
      </p:sp>
    </p:spTree>
    <p:extLst>
      <p:ext uri="{BB962C8B-B14F-4D97-AF65-F5344CB8AC3E}">
        <p14:creationId xmlns:p14="http://schemas.microsoft.com/office/powerpoint/2010/main" val="2039072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29527" y="3546422"/>
            <a:ext cx="6275230" cy="1754326"/>
          </a:xfrm>
          <a:prstGeom prst="rect">
            <a:avLst/>
          </a:prstGeom>
          <a:noFill/>
        </p:spPr>
        <p:txBody>
          <a:bodyPr wrap="square" rtlCol="0">
            <a:spAutoFit/>
          </a:bodyPr>
          <a:lstStyle/>
          <a:p>
            <a:r>
              <a:rPr lang="en-US" sz="5400" b="1" dirty="0">
                <a:solidFill>
                  <a:schemeClr val="tx2"/>
                </a:solidFill>
                <a:latin typeface="Arial" panose="020B0604020202020204" pitchFamily="34" charset="0"/>
                <a:cs typeface="Arial" panose="020B0604020202020204" pitchFamily="34" charset="0"/>
              </a:rPr>
              <a:t>THANK YOU FOR YOUR ATTENTION</a:t>
            </a:r>
            <a:endParaRPr lang="fr-BE" sz="5400" b="1" dirty="0">
              <a:solidFill>
                <a:schemeClr val="tx2"/>
              </a:solidFill>
              <a:latin typeface="Arial" panose="020B0604020202020204" pitchFamily="34" charset="0"/>
              <a:cs typeface="Arial" panose="020B0604020202020204" pitchFamily="34" charset="0"/>
            </a:endParaRPr>
          </a:p>
        </p:txBody>
      </p:sp>
      <p:pic>
        <p:nvPicPr>
          <p:cNvPr id="9" name="Picture 6" descr="eu dental_ppt2_DARK_V03.png"/>
          <p:cNvPicPr>
            <a:picLocks noChangeAspect="1"/>
          </p:cNvPicPr>
          <p:nvPr/>
        </p:nvPicPr>
        <p:blipFill>
          <a:blip r:embed="rId2"/>
          <a:srcRect l="12204" t="5249" r="75864" b="74801"/>
          <a:stretch>
            <a:fillRect/>
          </a:stretch>
        </p:blipFill>
        <p:spPr>
          <a:xfrm>
            <a:off x="4592941" y="403397"/>
            <a:ext cx="2070100" cy="2594385"/>
          </a:xfrm>
          <a:prstGeom prst="rect">
            <a:avLst/>
          </a:prstGeom>
        </p:spPr>
      </p:pic>
    </p:spTree>
    <p:extLst>
      <p:ext uri="{BB962C8B-B14F-4D97-AF65-F5344CB8AC3E}">
        <p14:creationId xmlns:p14="http://schemas.microsoft.com/office/powerpoint/2010/main" val="41881347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2289</TotalTime>
  <Words>471</Words>
  <Application>Microsoft Office PowerPoint</Application>
  <PresentationFormat>Widescreen</PresentationFormat>
  <Paragraphs>63</Paragraphs>
  <Slides>6</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Arial Bold</vt:lpstr>
      <vt:lpstr>Arial Narrow</vt:lpstr>
      <vt:lpstr>Calibri</vt:lpstr>
      <vt:lpstr>Wingdings</vt:lpstr>
      <vt:lpstr>Office Theme</vt:lpstr>
      <vt:lpstr>PowerPoint Presentation</vt:lpstr>
      <vt:lpstr>CED Resolution on Data Sharing as Part of eHealth</vt:lpstr>
      <vt:lpstr>Priority Topics for WG eHealth </vt:lpstr>
      <vt:lpstr>eHealth Stakeholders Group </vt:lpstr>
      <vt:lpstr>Next Steps for Working Group</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Lea Pfefferle</dc:creator>
  <cp:lastModifiedBy>Aneta Tyszkiewicz</cp:lastModifiedBy>
  <cp:revision>184</cp:revision>
  <dcterms:created xsi:type="dcterms:W3CDTF">2017-05-02T11:40:50Z</dcterms:created>
  <dcterms:modified xsi:type="dcterms:W3CDTF">2018-11-06T07:41:12Z</dcterms:modified>
</cp:coreProperties>
</file>