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1" r:id="rId2"/>
    <p:sldId id="307" r:id="rId3"/>
    <p:sldId id="311" r:id="rId4"/>
    <p:sldId id="312" r:id="rId5"/>
    <p:sldId id="310" r:id="rId6"/>
    <p:sldId id="264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9A1C"/>
    <a:srgbClr val="0075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73" autoAdjust="0"/>
    <p:restoredTop sz="84073" autoAdjust="0"/>
  </p:normalViewPr>
  <p:slideViewPr>
    <p:cSldViewPr snapToGrid="0">
      <p:cViewPr varScale="1">
        <p:scale>
          <a:sx n="57" d="100"/>
          <a:sy n="57" d="100"/>
        </p:scale>
        <p:origin x="1301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26D0F-6AE4-420B-84DF-756C42D6B957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60B621-C5F4-4A4E-B0D7-C41A4858C12F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64979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B621-C5F4-4A4E-B0D7-C41A4858C12F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38236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B621-C5F4-4A4E-B0D7-C41A4858C12F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66953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B621-C5F4-4A4E-B0D7-C41A4858C12F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2824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B621-C5F4-4A4E-B0D7-C41A4858C12F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1875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60B621-C5F4-4A4E-B0D7-C41A4858C12F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8015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sp>
        <p:nvSpPr>
          <p:cNvPr id="7" name="Rectangle 6"/>
          <p:cNvSpPr/>
          <p:nvPr userDrawn="1"/>
        </p:nvSpPr>
        <p:spPr>
          <a:xfrm>
            <a:off x="168731" y="6538912"/>
            <a:ext cx="20410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sz="1000" b="0" i="0" kern="1200" baseline="0" dirty="0">
                <a:solidFill>
                  <a:schemeClr val="bg1">
                    <a:lumMod val="50000"/>
                  </a:schemeClr>
                </a:solidFill>
                <a:latin typeface="Arial Narrow"/>
                <a:ea typeface="+mn-ea"/>
                <a:cs typeface="Arial Narrow"/>
              </a:rPr>
              <a:t>Transparency register: 4885579968-84</a:t>
            </a:r>
          </a:p>
        </p:txBody>
      </p:sp>
    </p:spTree>
    <p:extLst>
      <p:ext uri="{BB962C8B-B14F-4D97-AF65-F5344CB8AC3E}">
        <p14:creationId xmlns:p14="http://schemas.microsoft.com/office/powerpoint/2010/main" val="3957291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7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2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48004"/>
            <a:ext cx="10515600" cy="590839"/>
          </a:xfrm>
        </p:spPr>
        <p:txBody>
          <a:bodyPr/>
          <a:lstStyle>
            <a:lvl1pPr>
              <a:defRPr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1" y="5627716"/>
            <a:ext cx="884704" cy="110877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838200" y="1112993"/>
            <a:ext cx="10538818" cy="7647"/>
          </a:xfrm>
          <a:prstGeom prst="line">
            <a:avLst/>
          </a:prstGeom>
          <a:ln w="38100">
            <a:solidFill>
              <a:srgbClr val="0075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9474938" y="6475254"/>
            <a:ext cx="20410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sz="1000" b="0" i="0" kern="1200" baseline="0" dirty="0">
                <a:solidFill>
                  <a:schemeClr val="bg1">
                    <a:lumMod val="50000"/>
                  </a:schemeClr>
                </a:solidFill>
                <a:latin typeface="Arial Narrow"/>
                <a:ea typeface="+mn-ea"/>
                <a:cs typeface="Arial Narrow"/>
              </a:rPr>
              <a:t>Transparency register: 4885579968-84</a:t>
            </a:r>
          </a:p>
        </p:txBody>
      </p:sp>
    </p:spTree>
    <p:extLst>
      <p:ext uri="{BB962C8B-B14F-4D97-AF65-F5344CB8AC3E}">
        <p14:creationId xmlns:p14="http://schemas.microsoft.com/office/powerpoint/2010/main" val="3707731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18127" y="5760720"/>
            <a:ext cx="775466" cy="97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87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8" name="Picture 7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4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10" name="Picture 9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17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6" name="Picture 5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5" name="Picture 4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9471308" y="6490265"/>
            <a:ext cx="20410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sz="1000" b="0" i="0" kern="1200" baseline="0" dirty="0">
                <a:solidFill>
                  <a:schemeClr val="bg1">
                    <a:lumMod val="50000"/>
                  </a:schemeClr>
                </a:solidFill>
                <a:latin typeface="Arial Narrow"/>
                <a:ea typeface="+mn-ea"/>
                <a:cs typeface="Arial Narrow"/>
              </a:rPr>
              <a:t>Transparency register: 4885579968-84</a:t>
            </a:r>
          </a:p>
        </p:txBody>
      </p:sp>
    </p:spTree>
    <p:extLst>
      <p:ext uri="{BB962C8B-B14F-4D97-AF65-F5344CB8AC3E}">
        <p14:creationId xmlns:p14="http://schemas.microsoft.com/office/powerpoint/2010/main" val="2244440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8" name="Picture 7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07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  <p:pic>
        <p:nvPicPr>
          <p:cNvPr id="8" name="Picture 7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0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B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11F4F-4A8E-414D-AD93-493223AEA4F0}" type="datetimeFigureOut">
              <a:rPr lang="fr-BE" smtClean="0"/>
              <a:t>12/11/2018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B77B-BE49-459A-AF8D-9802ED7A4A3D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4724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 Bold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Bold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Bold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Bold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Bold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Bold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u dental_ppt2_DARK_V03.png"/>
          <p:cNvPicPr>
            <a:picLocks noChangeAspect="1"/>
          </p:cNvPicPr>
          <p:nvPr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6882865" y="266559"/>
            <a:ext cx="5043847" cy="63212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36242" y="2767128"/>
            <a:ext cx="52276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DA9A1C"/>
                </a:solidFill>
                <a:latin typeface="Arial Bold"/>
              </a:rPr>
              <a:t>VOTE ON NEW AFFILIATE MEMBERS AND OBSERVERS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6242" y="5618227"/>
            <a:ext cx="5227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DA9A1C"/>
                </a:solidFill>
                <a:latin typeface="Arial Bold"/>
              </a:rPr>
              <a:t>Brussels, November 2018 GM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6242" y="4562009"/>
            <a:ext cx="5915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9A1C"/>
                </a:solidFill>
                <a:latin typeface="Arial Bold"/>
              </a:rPr>
              <a:t>Marco Landi, President</a:t>
            </a:r>
          </a:p>
          <a:p>
            <a:r>
              <a:rPr lang="en-US" sz="2400" b="1" dirty="0">
                <a:solidFill>
                  <a:srgbClr val="DA9A1C"/>
                </a:solidFill>
                <a:latin typeface="Arial Bold"/>
              </a:rPr>
              <a:t>CED General Meeting</a:t>
            </a:r>
          </a:p>
        </p:txBody>
      </p:sp>
    </p:spTree>
    <p:extLst>
      <p:ext uri="{BB962C8B-B14F-4D97-AF65-F5344CB8AC3E}">
        <p14:creationId xmlns:p14="http://schemas.microsoft.com/office/powerpoint/2010/main" val="1819928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ICELANDIC DENTAL ASSOCIATION </a:t>
            </a:r>
            <a:endParaRPr lang="fr-BE" sz="40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96824" cy="4351338"/>
          </a:xfrm>
        </p:spPr>
        <p:txBody>
          <a:bodyPr>
            <a:normAutofit/>
          </a:bodyPr>
          <a:lstStyle/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Current Observer</a:t>
            </a:r>
          </a:p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Iceland is an EEA and EFTA country</a:t>
            </a:r>
          </a:p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Vote to become an Affiliate Member from 1/1/2019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37708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NORWEGIAN DENTAL ASSOCIATION </a:t>
            </a:r>
            <a:endParaRPr lang="fr-BE" sz="40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96824" cy="4351338"/>
          </a:xfrm>
        </p:spPr>
        <p:txBody>
          <a:bodyPr>
            <a:normAutofit/>
          </a:bodyPr>
          <a:lstStyle/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Current Observer</a:t>
            </a:r>
          </a:p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Norway is an EEA and EFTA country</a:t>
            </a:r>
          </a:p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Vote to become an Affiliate Member from 1/1/2019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66285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SWISS DENTAL ASSOCIATION </a:t>
            </a:r>
            <a:endParaRPr lang="fr-BE" sz="40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96824" cy="4351338"/>
          </a:xfrm>
        </p:spPr>
        <p:txBody>
          <a:bodyPr>
            <a:normAutofit/>
          </a:bodyPr>
          <a:lstStyle/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Current Observer</a:t>
            </a:r>
          </a:p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Switzerland is an EFTA country</a:t>
            </a:r>
          </a:p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Vote to become an Affiliate Member from 1/1/2019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04858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ALBANIAN ORDER OF DENTISTS</a:t>
            </a:r>
            <a:endParaRPr lang="fr-BE" sz="40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96824" cy="4351338"/>
          </a:xfrm>
        </p:spPr>
        <p:txBody>
          <a:bodyPr>
            <a:normAutofit/>
          </a:bodyPr>
          <a:lstStyle/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No current status in the CED</a:t>
            </a:r>
          </a:p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Albania is an EU candidate country</a:t>
            </a:r>
          </a:p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Vote to become an Observer from 1/1/2019</a:t>
            </a:r>
            <a:endParaRPr lang="fr-BE" dirty="0"/>
          </a:p>
          <a:p>
            <a:pPr marL="361950" indent="-36195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304486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eu dental_ppt2_DARK_V03.png"/>
          <p:cNvPicPr>
            <a:picLocks noChangeAspect="1"/>
          </p:cNvPicPr>
          <p:nvPr/>
        </p:nvPicPr>
        <p:blipFill>
          <a:blip r:embed="rId3"/>
          <a:srcRect l="12204" t="5249" r="75864" b="74801"/>
          <a:stretch>
            <a:fillRect/>
          </a:stretch>
        </p:blipFill>
        <p:spPr>
          <a:xfrm>
            <a:off x="5356879" y="1144633"/>
            <a:ext cx="2070100" cy="259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34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105</Words>
  <Application>Microsoft Office PowerPoint</Application>
  <PresentationFormat>Widescreen</PresentationFormat>
  <Paragraphs>25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Arial Bold</vt:lpstr>
      <vt:lpstr>Arial Narrow</vt:lpstr>
      <vt:lpstr>Calibri</vt:lpstr>
      <vt:lpstr>Wingdings</vt:lpstr>
      <vt:lpstr>Office Theme</vt:lpstr>
      <vt:lpstr>PowerPoint Presentation</vt:lpstr>
      <vt:lpstr>ICELANDIC DENTAL ASSOCIATION </vt:lpstr>
      <vt:lpstr>NORWEGIAN DENTAL ASSOCIATION </vt:lpstr>
      <vt:lpstr>SWISS DENTAL ASSOCIATION </vt:lpstr>
      <vt:lpstr>ALBANIAN ORDER OF DENTISTS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Lea Pfefferle</dc:creator>
  <cp:lastModifiedBy>Nina Bernot</cp:lastModifiedBy>
  <cp:revision>105</cp:revision>
  <dcterms:created xsi:type="dcterms:W3CDTF">2017-05-02T11:40:50Z</dcterms:created>
  <dcterms:modified xsi:type="dcterms:W3CDTF">2018-11-12T12:47:08Z</dcterms:modified>
</cp:coreProperties>
</file>